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85" r:id="rId3"/>
    <p:sldMasterId id="2147483686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</p:sldIdLst>
  <p:sldSz cy="6858000" cx="9144000"/>
  <p:notesSz cx="6858000" cy="9144000"/>
  <p:embeddedFontLst>
    <p:embeddedFont>
      <p:font typeface="Ubuntu"/>
      <p:regular r:id="rId51"/>
      <p:bold r:id="rId52"/>
      <p:italic r:id="rId53"/>
      <p:boldItalic r:id="rId54"/>
    </p:embeddedFont>
    <p:embeddedFont>
      <p:font typeface="Ubuntu Light"/>
      <p:regular r:id="rId55"/>
      <p:bold r:id="rId56"/>
      <p:italic r:id="rId57"/>
      <p:boldItalic r:id="rId58"/>
    </p:embeddedFont>
    <p:embeddedFont>
      <p:font typeface="Roboto"/>
      <p:regular r:id="rId59"/>
      <p:bold r:id="rId60"/>
      <p:italic r:id="rId61"/>
      <p:boldItalic r:id="rId6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3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62" Type="http://schemas.openxmlformats.org/officeDocument/2006/relationships/font" Target="fonts/Roboto-boldItalic.fntdata"/><Relationship Id="rId61" Type="http://schemas.openxmlformats.org/officeDocument/2006/relationships/font" Target="fonts/Roboto-italic.fntdata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60" Type="http://schemas.openxmlformats.org/officeDocument/2006/relationships/font" Target="fonts/Roboto-bold.fntdata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font" Target="fonts/Ubuntu-regular.fntdata"/><Relationship Id="rId50" Type="http://schemas.openxmlformats.org/officeDocument/2006/relationships/slide" Target="slides/slide45.xml"/><Relationship Id="rId53" Type="http://schemas.openxmlformats.org/officeDocument/2006/relationships/font" Target="fonts/Ubuntu-italic.fntdata"/><Relationship Id="rId52" Type="http://schemas.openxmlformats.org/officeDocument/2006/relationships/font" Target="fonts/Ubuntu-bold.fntdata"/><Relationship Id="rId11" Type="http://schemas.openxmlformats.org/officeDocument/2006/relationships/slide" Target="slides/slide6.xml"/><Relationship Id="rId55" Type="http://schemas.openxmlformats.org/officeDocument/2006/relationships/font" Target="fonts/UbuntuLight-regular.fntdata"/><Relationship Id="rId10" Type="http://schemas.openxmlformats.org/officeDocument/2006/relationships/slide" Target="slides/slide5.xml"/><Relationship Id="rId54" Type="http://schemas.openxmlformats.org/officeDocument/2006/relationships/font" Target="fonts/Ubuntu-boldItalic.fntdata"/><Relationship Id="rId13" Type="http://schemas.openxmlformats.org/officeDocument/2006/relationships/slide" Target="slides/slide8.xml"/><Relationship Id="rId57" Type="http://schemas.openxmlformats.org/officeDocument/2006/relationships/font" Target="fonts/UbuntuLight-italic.fntdata"/><Relationship Id="rId12" Type="http://schemas.openxmlformats.org/officeDocument/2006/relationships/slide" Target="slides/slide7.xml"/><Relationship Id="rId56" Type="http://schemas.openxmlformats.org/officeDocument/2006/relationships/font" Target="fonts/UbuntuLight-bold.fntdata"/><Relationship Id="rId15" Type="http://schemas.openxmlformats.org/officeDocument/2006/relationships/slide" Target="slides/slide10.xml"/><Relationship Id="rId59" Type="http://schemas.openxmlformats.org/officeDocument/2006/relationships/font" Target="fonts/Roboto-regular.fntdata"/><Relationship Id="rId14" Type="http://schemas.openxmlformats.org/officeDocument/2006/relationships/slide" Target="slides/slide9.xml"/><Relationship Id="rId58" Type="http://schemas.openxmlformats.org/officeDocument/2006/relationships/font" Target="fonts/UbuntuLight-boldItalic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1" name="Google Shape;231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9" name="Google Shape;289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5" name="Google Shape;295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3" name="Google Shape;303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9" name="Google Shape;309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5" name="Google Shape;315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1" name="Google Shape;321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5fdde50b16_0_1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7" name="Google Shape;327;g5fdde50b16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7" name="Google Shape;347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4" name="Google Shape;354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0" name="Google Shape;360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5250a1bde2_1_12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Google Shape;236;g5250a1bde2_1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6" name="Google Shape;366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2" name="Google Shape;372;p2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8" name="Google Shape;378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4" name="Google Shape;384;p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g528ae3ae6c_0_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9" name="Google Shape;389;g528ae3ae6c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6" name="Google Shape;396;p2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2" name="Google Shape;402;p2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g54c0cdd39d_0_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9" name="Google Shape;409;g54c0cdd39d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g54d73ddac0_0_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4" name="Google Shape;414;g54d73ddac0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g54d73ddac0_0_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9" name="Google Shape;419;g54d73ddac0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5250a1bde2_1_17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4" name="Google Shape;244;g5250a1bde2_1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g528ae3ae6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4" name="Google Shape;424;g528ae3ae6c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9" name="Google Shape;429;p2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32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4" name="Google Shape;434;p2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9" name="Google Shape;439;p2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6" name="Google Shape;446;p2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g5fdde50b16_0_5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2" name="Google Shape;452;g5fdde50b16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9" name="Google Shape;459;p3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6" name="Google Shape;466;p3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g5fdde50b16_0_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3" name="Google Shape;473;g5fdde50b16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9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g5fdde50b16_0_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1" name="Google Shape;481;g5fdde50b16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5250a1bde2_1_25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" name="Google Shape;253;g5250a1bde2_1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7" name="Google Shape;487;p3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g5fdde50b16_0_5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3" name="Google Shape;503;g5fdde50b16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9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g5fdde50b16_0_6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1" name="Google Shape;511;g5fdde50b16_0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17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9" name="Google Shape;519;p3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6" name="Google Shape;526;p3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46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8" name="Google Shape;548;p3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5250a1bde2_1_30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5250a1bde2_1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5250a1bde2_1_36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Google Shape;266;g5250a1bde2_1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2" name="Google Shape;272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5250a1bde2_1_14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5250a1bde2_1_1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51f631cbf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4" name="Google Shape;284;g51f631cbf6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Relationship Id="rId3" Type="http://schemas.openxmlformats.org/officeDocument/2006/relationships/image" Target="../media/image3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Diapositiva de título">
  <p:cSld name="Diapositiva de título">
    <p:bg>
      <p:bgPr>
        <a:blipFill>
          <a:blip r:embed="rId2">
            <a:alphaModFix amt="85000"/>
          </a:blip>
          <a:stretch>
            <a:fillRect/>
          </a:stretch>
        </a:blip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99791" y="750117"/>
            <a:ext cx="3544411" cy="186231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" name="Google Shape;16;p2"/>
          <p:cNvCxnSpPr/>
          <p:nvPr/>
        </p:nvCxnSpPr>
        <p:spPr>
          <a:xfrm>
            <a:off x="4177928" y="4334673"/>
            <a:ext cx="788135" cy="0"/>
          </a:xfrm>
          <a:prstGeom prst="straightConnector1">
            <a:avLst/>
          </a:prstGeom>
          <a:noFill/>
          <a:ln cap="flat" cmpd="sng" w="57150">
            <a:solidFill>
              <a:srgbClr val="203BFF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7" name="Google Shape;17;p2"/>
          <p:cNvSpPr txBox="1"/>
          <p:nvPr>
            <p:ph idx="10" type="dt"/>
          </p:nvPr>
        </p:nvSpPr>
        <p:spPr>
          <a:xfrm>
            <a:off x="3543293" y="6302181"/>
            <a:ext cx="2057400" cy="22127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type="title"/>
          </p:nvPr>
        </p:nvSpPr>
        <p:spPr>
          <a:xfrm>
            <a:off x="628650" y="2811504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Ubuntu"/>
              <a:buNone/>
              <a:defRPr>
                <a:latin typeface="Ubuntu"/>
                <a:ea typeface="Ubuntu"/>
                <a:cs typeface="Ubuntu"/>
                <a:sym typeface="Ubuntu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Font typeface="Ubuntu"/>
              <a:buNone/>
              <a:defRPr>
                <a:latin typeface="Ubuntu"/>
                <a:ea typeface="Ubuntu"/>
                <a:cs typeface="Ubuntu"/>
                <a:sym typeface="Ubuntu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Font typeface="Ubuntu"/>
              <a:buNone/>
              <a:defRPr>
                <a:latin typeface="Ubuntu"/>
                <a:ea typeface="Ubuntu"/>
                <a:cs typeface="Ubuntu"/>
                <a:sym typeface="Ubuntu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Font typeface="Ubuntu"/>
              <a:buNone/>
              <a:defRPr>
                <a:latin typeface="Ubuntu"/>
                <a:ea typeface="Ubuntu"/>
                <a:cs typeface="Ubuntu"/>
                <a:sym typeface="Ubuntu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Font typeface="Ubuntu"/>
              <a:buNone/>
              <a:defRPr>
                <a:latin typeface="Ubuntu"/>
                <a:ea typeface="Ubuntu"/>
                <a:cs typeface="Ubuntu"/>
                <a:sym typeface="Ubuntu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Font typeface="Ubuntu"/>
              <a:buNone/>
              <a:defRPr>
                <a:latin typeface="Ubuntu"/>
                <a:ea typeface="Ubuntu"/>
                <a:cs typeface="Ubuntu"/>
                <a:sym typeface="Ubuntu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Font typeface="Ubuntu"/>
              <a:buNone/>
              <a:defRPr>
                <a:latin typeface="Ubuntu"/>
                <a:ea typeface="Ubuntu"/>
                <a:cs typeface="Ubuntu"/>
                <a:sym typeface="Ubuntu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Font typeface="Ubuntu"/>
              <a:buNone/>
              <a:defRPr>
                <a:latin typeface="Ubuntu"/>
                <a:ea typeface="Ubuntu"/>
                <a:cs typeface="Ubuntu"/>
                <a:sym typeface="Ubuntu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Font typeface="Ubuntu"/>
              <a:buNone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19" name="Google Shape;19;p2"/>
          <p:cNvSpPr txBox="1"/>
          <p:nvPr>
            <p:ph idx="1" type="body"/>
          </p:nvPr>
        </p:nvSpPr>
        <p:spPr>
          <a:xfrm>
            <a:off x="2316480" y="4714420"/>
            <a:ext cx="4511028" cy="3786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•"/>
              <a:defRPr>
                <a:latin typeface="Roboto"/>
                <a:ea typeface="Roboto"/>
                <a:cs typeface="Roboto"/>
                <a:sym typeface="Roboto"/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•"/>
              <a:defRPr>
                <a:latin typeface="Roboto"/>
                <a:ea typeface="Roboto"/>
                <a:cs typeface="Roboto"/>
                <a:sym typeface="Roboto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•"/>
              <a:defRPr>
                <a:latin typeface="Roboto"/>
                <a:ea typeface="Roboto"/>
                <a:cs typeface="Roboto"/>
                <a:sym typeface="Roboto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•"/>
              <a:defRPr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•"/>
              <a:defRPr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•"/>
              <a:defRPr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•"/>
              <a:defRPr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•"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20" name="Google Shape;20;p2"/>
          <p:cNvSpPr/>
          <p:nvPr/>
        </p:nvSpPr>
        <p:spPr>
          <a:xfrm>
            <a:off x="160020" y="6302181"/>
            <a:ext cx="967740" cy="442009"/>
          </a:xfrm>
          <a:prstGeom prst="rect">
            <a:avLst/>
          </a:prstGeom>
          <a:solidFill>
            <a:schemeClr val="dk1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" name="Google Shape;21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99791" y="750117"/>
            <a:ext cx="3544411" cy="186231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2" name="Google Shape;22;p2"/>
          <p:cNvCxnSpPr/>
          <p:nvPr/>
        </p:nvCxnSpPr>
        <p:spPr>
          <a:xfrm>
            <a:off x="4177928" y="4334673"/>
            <a:ext cx="788135" cy="0"/>
          </a:xfrm>
          <a:prstGeom prst="straightConnector1">
            <a:avLst/>
          </a:prstGeom>
          <a:noFill/>
          <a:ln cap="flat" cmpd="sng" w="57150">
            <a:solidFill>
              <a:srgbClr val="203BFF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3" name="Google Shape;23;p2"/>
          <p:cNvSpPr txBox="1"/>
          <p:nvPr/>
        </p:nvSpPr>
        <p:spPr>
          <a:xfrm>
            <a:off x="3668843" y="6369288"/>
            <a:ext cx="18063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4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Santiago, Chile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4" name="Google Shape;24;p2"/>
          <p:cNvSpPr/>
          <p:nvPr/>
        </p:nvSpPr>
        <p:spPr>
          <a:xfrm>
            <a:off x="160020" y="6302181"/>
            <a:ext cx="967740" cy="442009"/>
          </a:xfrm>
          <a:prstGeom prst="rect">
            <a:avLst/>
          </a:prstGeom>
          <a:solidFill>
            <a:schemeClr val="dk1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9_Diseño personalizado">
  <p:cSld name="9_Diseño personalizado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/>
          <p:nvPr/>
        </p:nvSpPr>
        <p:spPr>
          <a:xfrm>
            <a:off x="4572000" y="1"/>
            <a:ext cx="4572000" cy="622104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p11"/>
          <p:cNvSpPr txBox="1"/>
          <p:nvPr>
            <p:ph idx="1" type="body"/>
          </p:nvPr>
        </p:nvSpPr>
        <p:spPr>
          <a:xfrm>
            <a:off x="4880768" y="272806"/>
            <a:ext cx="3954463" cy="27511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4" name="Google Shape;64;p11"/>
          <p:cNvSpPr/>
          <p:nvPr>
            <p:ph idx="2" type="pic"/>
          </p:nvPr>
        </p:nvSpPr>
        <p:spPr>
          <a:xfrm>
            <a:off x="4880768" y="3296748"/>
            <a:ext cx="3954463" cy="25726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5" name="Google Shape;65;p11"/>
          <p:cNvSpPr txBox="1"/>
          <p:nvPr>
            <p:ph idx="12" type="sldNum"/>
          </p:nvPr>
        </p:nvSpPr>
        <p:spPr>
          <a:xfrm>
            <a:off x="3543300" y="6370748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  <p:sp>
        <p:nvSpPr>
          <p:cNvPr id="66" name="Google Shape;66;p11"/>
          <p:cNvSpPr txBox="1"/>
          <p:nvPr>
            <p:ph idx="11" type="ftr"/>
          </p:nvPr>
        </p:nvSpPr>
        <p:spPr>
          <a:xfrm>
            <a:off x="6319224" y="6356351"/>
            <a:ext cx="26860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6_Diseño personalizado">
  <p:cSld name="6_Diseño personalizado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2"/>
          <p:cNvSpPr/>
          <p:nvPr/>
        </p:nvSpPr>
        <p:spPr>
          <a:xfrm>
            <a:off x="0" y="0"/>
            <a:ext cx="9144000" cy="3199349"/>
          </a:xfrm>
          <a:prstGeom prst="rect">
            <a:avLst/>
          </a:prstGeom>
          <a:solidFill>
            <a:srgbClr val="203B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12"/>
          <p:cNvSpPr txBox="1"/>
          <p:nvPr>
            <p:ph idx="11" type="ftr"/>
          </p:nvPr>
        </p:nvSpPr>
        <p:spPr>
          <a:xfrm>
            <a:off x="6319224" y="6356351"/>
            <a:ext cx="26860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2"/>
          <p:cNvSpPr txBox="1"/>
          <p:nvPr>
            <p:ph idx="12" type="sldNum"/>
          </p:nvPr>
        </p:nvSpPr>
        <p:spPr>
          <a:xfrm>
            <a:off x="3543300" y="6370748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  <p:sp>
        <p:nvSpPr>
          <p:cNvPr id="71" name="Google Shape;71;p12"/>
          <p:cNvSpPr txBox="1"/>
          <p:nvPr>
            <p:ph idx="1" type="body"/>
          </p:nvPr>
        </p:nvSpPr>
        <p:spPr>
          <a:xfrm>
            <a:off x="264694" y="761999"/>
            <a:ext cx="4276044" cy="2157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2" name="Google Shape;72;p12"/>
          <p:cNvSpPr txBox="1"/>
          <p:nvPr>
            <p:ph type="title"/>
          </p:nvPr>
        </p:nvSpPr>
        <p:spPr>
          <a:xfrm>
            <a:off x="264694" y="274112"/>
            <a:ext cx="8606590" cy="487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2"/>
          <p:cNvSpPr txBox="1"/>
          <p:nvPr>
            <p:ph idx="2" type="body"/>
          </p:nvPr>
        </p:nvSpPr>
        <p:spPr>
          <a:xfrm>
            <a:off x="4603262" y="761999"/>
            <a:ext cx="4268023" cy="2157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0_Diseño personalizado">
  <p:cSld name="10_Diseño personalizado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/>
          <p:nvPr/>
        </p:nvSpPr>
        <p:spPr>
          <a:xfrm>
            <a:off x="0" y="0"/>
            <a:ext cx="9144000" cy="319934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p13"/>
          <p:cNvSpPr txBox="1"/>
          <p:nvPr>
            <p:ph idx="11" type="ftr"/>
          </p:nvPr>
        </p:nvSpPr>
        <p:spPr>
          <a:xfrm>
            <a:off x="6319224" y="6356351"/>
            <a:ext cx="26860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3"/>
          <p:cNvSpPr txBox="1"/>
          <p:nvPr>
            <p:ph idx="12" type="sldNum"/>
          </p:nvPr>
        </p:nvSpPr>
        <p:spPr>
          <a:xfrm>
            <a:off x="3543300" y="6370748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  <p:sp>
        <p:nvSpPr>
          <p:cNvPr id="78" name="Google Shape;78;p13"/>
          <p:cNvSpPr txBox="1"/>
          <p:nvPr>
            <p:ph idx="1" type="body"/>
          </p:nvPr>
        </p:nvSpPr>
        <p:spPr>
          <a:xfrm>
            <a:off x="264694" y="761999"/>
            <a:ext cx="4276044" cy="2157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9" name="Google Shape;79;p13"/>
          <p:cNvSpPr txBox="1"/>
          <p:nvPr>
            <p:ph type="title"/>
          </p:nvPr>
        </p:nvSpPr>
        <p:spPr>
          <a:xfrm>
            <a:off x="264694" y="274112"/>
            <a:ext cx="8606590" cy="487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3"/>
          <p:cNvSpPr txBox="1"/>
          <p:nvPr>
            <p:ph idx="2" type="body"/>
          </p:nvPr>
        </p:nvSpPr>
        <p:spPr>
          <a:xfrm>
            <a:off x="4603262" y="761999"/>
            <a:ext cx="4268023" cy="2157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7_Diseño personalizado">
  <p:cSld name="7_Diseño personalizado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4"/>
          <p:cNvSpPr/>
          <p:nvPr/>
        </p:nvSpPr>
        <p:spPr>
          <a:xfrm>
            <a:off x="0" y="0"/>
            <a:ext cx="9144000" cy="6225540"/>
          </a:xfrm>
          <a:prstGeom prst="rect">
            <a:avLst/>
          </a:prstGeom>
          <a:solidFill>
            <a:srgbClr val="203B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Google Shape;83;p14"/>
          <p:cNvSpPr txBox="1"/>
          <p:nvPr>
            <p:ph idx="11" type="ftr"/>
          </p:nvPr>
        </p:nvSpPr>
        <p:spPr>
          <a:xfrm>
            <a:off x="6319224" y="6356351"/>
            <a:ext cx="26860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4"/>
          <p:cNvSpPr txBox="1"/>
          <p:nvPr>
            <p:ph idx="12" type="sldNum"/>
          </p:nvPr>
        </p:nvSpPr>
        <p:spPr>
          <a:xfrm>
            <a:off x="3543300" y="6370748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  <p:sp>
        <p:nvSpPr>
          <p:cNvPr id="85" name="Google Shape;85;p14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4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Encabezado de sección" type="secHead">
  <p:cSld name="SECTION_HEADER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5"/>
          <p:cNvSpPr txBox="1"/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15"/>
          <p:cNvSpPr txBox="1"/>
          <p:nvPr>
            <p:ph idx="1" type="body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90" name="Google Shape;90;p15"/>
          <p:cNvSpPr txBox="1"/>
          <p:nvPr>
            <p:ph idx="11" type="ftr"/>
          </p:nvPr>
        </p:nvSpPr>
        <p:spPr>
          <a:xfrm>
            <a:off x="6319224" y="6356351"/>
            <a:ext cx="26860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15"/>
          <p:cNvSpPr txBox="1"/>
          <p:nvPr>
            <p:ph idx="12" type="sldNum"/>
          </p:nvPr>
        </p:nvSpPr>
        <p:spPr>
          <a:xfrm>
            <a:off x="3543300" y="6370748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Dos objetos" type="twoObj">
  <p:cSld name="TWO_OBJECTS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6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16"/>
          <p:cNvSpPr txBox="1"/>
          <p:nvPr>
            <p:ph idx="1" type="body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5" name="Google Shape;95;p16"/>
          <p:cNvSpPr txBox="1"/>
          <p:nvPr>
            <p:ph idx="2" type="body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6" name="Google Shape;96;p16"/>
          <p:cNvSpPr txBox="1"/>
          <p:nvPr>
            <p:ph idx="11" type="ftr"/>
          </p:nvPr>
        </p:nvSpPr>
        <p:spPr>
          <a:xfrm>
            <a:off x="6319224" y="6356351"/>
            <a:ext cx="26860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16"/>
          <p:cNvSpPr txBox="1"/>
          <p:nvPr>
            <p:ph idx="12" type="sldNum"/>
          </p:nvPr>
        </p:nvSpPr>
        <p:spPr>
          <a:xfrm>
            <a:off x="3543300" y="6370748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ación" type="twoTxTwoObj">
  <p:cSld name="TWO_OBJECTS_WITH_TEXT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7"/>
          <p:cNvSpPr txBox="1"/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17"/>
          <p:cNvSpPr txBox="1"/>
          <p:nvPr>
            <p:ph idx="1" type="body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01" name="Google Shape;101;p17"/>
          <p:cNvSpPr txBox="1"/>
          <p:nvPr>
            <p:ph idx="2" type="body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2" name="Google Shape;102;p17"/>
          <p:cNvSpPr txBox="1"/>
          <p:nvPr>
            <p:ph idx="3" type="body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03" name="Google Shape;103;p17"/>
          <p:cNvSpPr txBox="1"/>
          <p:nvPr>
            <p:ph idx="4" type="body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4" name="Google Shape;104;p17"/>
          <p:cNvSpPr txBox="1"/>
          <p:nvPr>
            <p:ph idx="11" type="ftr"/>
          </p:nvPr>
        </p:nvSpPr>
        <p:spPr>
          <a:xfrm>
            <a:off x="6319224" y="6356351"/>
            <a:ext cx="26860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" name="Google Shape;105;p17"/>
          <p:cNvSpPr txBox="1"/>
          <p:nvPr>
            <p:ph idx="12" type="sldNum"/>
          </p:nvPr>
        </p:nvSpPr>
        <p:spPr>
          <a:xfrm>
            <a:off x="3543300" y="6370748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olo el título" type="titleOnly">
  <p:cSld name="TITLE_ONLY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8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" name="Google Shape;108;p18"/>
          <p:cNvSpPr txBox="1"/>
          <p:nvPr>
            <p:ph idx="11" type="ftr"/>
          </p:nvPr>
        </p:nvSpPr>
        <p:spPr>
          <a:xfrm>
            <a:off x="6319224" y="6356351"/>
            <a:ext cx="26860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18"/>
          <p:cNvSpPr txBox="1"/>
          <p:nvPr>
            <p:ph idx="12" type="sldNum"/>
          </p:nvPr>
        </p:nvSpPr>
        <p:spPr>
          <a:xfrm>
            <a:off x="3543300" y="6370748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ido con título" type="objTx">
  <p:cSld name="OBJECT_WITH_CAPTION_TEXT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9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p19"/>
          <p:cNvSpPr txBox="1"/>
          <p:nvPr>
            <p:ph idx="1" type="body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13" name="Google Shape;113;p19"/>
          <p:cNvSpPr txBox="1"/>
          <p:nvPr>
            <p:ph idx="2" type="body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14" name="Google Shape;114;p19"/>
          <p:cNvSpPr txBox="1"/>
          <p:nvPr>
            <p:ph idx="11" type="ftr"/>
          </p:nvPr>
        </p:nvSpPr>
        <p:spPr>
          <a:xfrm>
            <a:off x="6319224" y="6356351"/>
            <a:ext cx="26860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p19"/>
          <p:cNvSpPr txBox="1"/>
          <p:nvPr>
            <p:ph idx="12" type="sldNum"/>
          </p:nvPr>
        </p:nvSpPr>
        <p:spPr>
          <a:xfrm>
            <a:off x="3543300" y="6370748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Imagen con título" type="picTx">
  <p:cSld name="PICTURE_WITH_CAPTION_TEXT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0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8" name="Google Shape;118;p20"/>
          <p:cNvSpPr/>
          <p:nvPr>
            <p:ph idx="2" type="pic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9" name="Google Shape;119;p20"/>
          <p:cNvSpPr txBox="1"/>
          <p:nvPr>
            <p:ph idx="1" type="body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20" name="Google Shape;120;p20"/>
          <p:cNvSpPr txBox="1"/>
          <p:nvPr>
            <p:ph idx="11" type="ftr"/>
          </p:nvPr>
        </p:nvSpPr>
        <p:spPr>
          <a:xfrm>
            <a:off x="6319224" y="6356351"/>
            <a:ext cx="26860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1" name="Google Shape;121;p20"/>
          <p:cNvSpPr txBox="1"/>
          <p:nvPr>
            <p:ph idx="12" type="sldNum"/>
          </p:nvPr>
        </p:nvSpPr>
        <p:spPr>
          <a:xfrm>
            <a:off x="3543300" y="6370748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3"/>
          <p:cNvSpPr txBox="1"/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3"/>
          <p:cNvSpPr txBox="1"/>
          <p:nvPr>
            <p:ph idx="1" type="subTitle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350"/>
              <a:buNone/>
              <a:defRPr sz="135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28" name="Google Shape;28;p3"/>
          <p:cNvSpPr txBox="1"/>
          <p:nvPr>
            <p:ph idx="11" type="ftr"/>
          </p:nvPr>
        </p:nvSpPr>
        <p:spPr>
          <a:xfrm>
            <a:off x="6319224" y="6356351"/>
            <a:ext cx="26860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3"/>
          <p:cNvSpPr txBox="1"/>
          <p:nvPr>
            <p:ph idx="12" type="sldNum"/>
          </p:nvPr>
        </p:nvSpPr>
        <p:spPr>
          <a:xfrm>
            <a:off x="3543300" y="6370748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Diapositiva de título">
  <p:cSld name="Diapositiva de título">
    <p:bg>
      <p:bgPr>
        <a:blipFill>
          <a:blip r:embed="rId2">
            <a:alphaModFix amt="85000"/>
          </a:blip>
          <a:stretch>
            <a:fillRect/>
          </a:stretch>
        </a:blip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0" name="Google Shape;130;p22"/>
          <p:cNvCxnSpPr/>
          <p:nvPr/>
        </p:nvCxnSpPr>
        <p:spPr>
          <a:xfrm>
            <a:off x="4177928" y="4334673"/>
            <a:ext cx="788100" cy="0"/>
          </a:xfrm>
          <a:prstGeom prst="straightConnector1">
            <a:avLst/>
          </a:prstGeom>
          <a:noFill/>
          <a:ln cap="flat" cmpd="sng" w="57150">
            <a:solidFill>
              <a:srgbClr val="203BFF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31" name="Google Shape;131;p22"/>
          <p:cNvSpPr txBox="1"/>
          <p:nvPr>
            <p:ph type="title"/>
          </p:nvPr>
        </p:nvSpPr>
        <p:spPr>
          <a:xfrm>
            <a:off x="628650" y="2811504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Calibri"/>
              <a:buNone/>
              <a:defRPr sz="6000"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2" name="Google Shape;132;p22"/>
          <p:cNvSpPr/>
          <p:nvPr/>
        </p:nvSpPr>
        <p:spPr>
          <a:xfrm>
            <a:off x="160020" y="6302181"/>
            <a:ext cx="967800" cy="441900"/>
          </a:xfrm>
          <a:prstGeom prst="rect">
            <a:avLst/>
          </a:prstGeom>
          <a:solidFill>
            <a:schemeClr val="dk1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3" name="Google Shape;133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78625" y="570025"/>
            <a:ext cx="3986700" cy="20947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34" name="Google Shape;134;p22"/>
          <p:cNvCxnSpPr/>
          <p:nvPr/>
        </p:nvCxnSpPr>
        <p:spPr>
          <a:xfrm>
            <a:off x="4177928" y="4334673"/>
            <a:ext cx="788100" cy="0"/>
          </a:xfrm>
          <a:prstGeom prst="straightConnector1">
            <a:avLst/>
          </a:prstGeom>
          <a:noFill/>
          <a:ln cap="flat" cmpd="sng" w="57150">
            <a:solidFill>
              <a:srgbClr val="203BFF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35" name="Google Shape;135;p22"/>
          <p:cNvSpPr/>
          <p:nvPr/>
        </p:nvSpPr>
        <p:spPr>
          <a:xfrm>
            <a:off x="160020" y="6302181"/>
            <a:ext cx="967800" cy="441900"/>
          </a:xfrm>
          <a:prstGeom prst="rect">
            <a:avLst/>
          </a:prstGeom>
          <a:solidFill>
            <a:schemeClr val="dk1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3"/>
          <p:cNvSpPr txBox="1"/>
          <p:nvPr>
            <p:ph type="ctrTitle"/>
          </p:nvPr>
        </p:nvSpPr>
        <p:spPr>
          <a:xfrm>
            <a:off x="1143000" y="1122363"/>
            <a:ext cx="6858000" cy="2387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Arial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p23"/>
          <p:cNvSpPr txBox="1"/>
          <p:nvPr>
            <p:ph idx="1" type="subTitle"/>
          </p:nvPr>
        </p:nvSpPr>
        <p:spPr>
          <a:xfrm>
            <a:off x="1143000" y="3602038"/>
            <a:ext cx="6858000" cy="16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/>
            </a:lvl1pPr>
            <a:lvl2pPr lvl="1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/>
            </a:lvl2pPr>
            <a:lvl3pPr lvl="2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350"/>
              <a:buNone/>
              <a:defRPr sz="1350"/>
            </a:lvl3pPr>
            <a:lvl4pPr lvl="3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4pPr>
            <a:lvl5pPr lvl="4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5pPr>
            <a:lvl6pPr lvl="5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8_Diseño personalizado">
  <p:cSld name="8_Diseño personalizado"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4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1" name="Google Shape;141;p24"/>
          <p:cNvSpPr txBox="1"/>
          <p:nvPr>
            <p:ph idx="11" type="ftr"/>
          </p:nvPr>
        </p:nvSpPr>
        <p:spPr>
          <a:xfrm>
            <a:off x="6319224" y="6356351"/>
            <a:ext cx="2685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24"/>
          <p:cNvSpPr txBox="1"/>
          <p:nvPr>
            <p:ph idx="12" type="sldNum"/>
          </p:nvPr>
        </p:nvSpPr>
        <p:spPr>
          <a:xfrm>
            <a:off x="3543300" y="6370748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ctr">
              <a:spcBef>
                <a:spcPts val="0"/>
              </a:spcBef>
              <a:buNone/>
              <a:defRPr/>
            </a:lvl1pPr>
            <a:lvl2pPr indent="0" lvl="1" marL="0" rtl="0" algn="ctr">
              <a:spcBef>
                <a:spcPts val="0"/>
              </a:spcBef>
              <a:buNone/>
              <a:defRPr/>
            </a:lvl2pPr>
            <a:lvl3pPr indent="0" lvl="2" marL="0" rtl="0" algn="ctr">
              <a:spcBef>
                <a:spcPts val="0"/>
              </a:spcBef>
              <a:buNone/>
              <a:defRPr/>
            </a:lvl3pPr>
            <a:lvl4pPr indent="0" lvl="3" marL="0" rtl="0" algn="ctr">
              <a:spcBef>
                <a:spcPts val="0"/>
              </a:spcBef>
              <a:buNone/>
              <a:defRPr/>
            </a:lvl4pPr>
            <a:lvl5pPr indent="0" lvl="4" marL="0" rtl="0" algn="ctr">
              <a:spcBef>
                <a:spcPts val="0"/>
              </a:spcBef>
              <a:buNone/>
              <a:defRPr/>
            </a:lvl5pPr>
            <a:lvl6pPr indent="0" lvl="5" marL="0" rtl="0" algn="ctr">
              <a:spcBef>
                <a:spcPts val="0"/>
              </a:spcBef>
              <a:buNone/>
              <a:defRPr/>
            </a:lvl6pPr>
            <a:lvl7pPr indent="0" lvl="6" marL="0" rtl="0" algn="ctr">
              <a:spcBef>
                <a:spcPts val="0"/>
              </a:spcBef>
              <a:buNone/>
              <a:defRPr/>
            </a:lvl7pPr>
            <a:lvl8pPr indent="0" lvl="7" marL="0" rtl="0" algn="ctr">
              <a:spcBef>
                <a:spcPts val="0"/>
              </a:spcBef>
              <a:buNone/>
              <a:defRPr/>
            </a:lvl8pPr>
            <a:lvl9pPr indent="0" lvl="8" marL="0" rt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  <p:sp>
        <p:nvSpPr>
          <p:cNvPr id="143" name="Google Shape;143;p24"/>
          <p:cNvSpPr/>
          <p:nvPr/>
        </p:nvSpPr>
        <p:spPr>
          <a:xfrm>
            <a:off x="0" y="0"/>
            <a:ext cx="9144000" cy="6214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En blanco" showMasterSp="0" type="blank">
  <p:cSld name="BLANK"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y objetos" type="obj">
  <p:cSld name="OBJECT"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6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26"/>
          <p:cNvSpPr txBox="1"/>
          <p:nvPr>
            <p:ph idx="1" type="body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  <a:defRPr/>
            </a:lvl1pPr>
            <a:lvl2pPr indent="-3810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/>
            </a:lvl2pPr>
            <a:lvl3pPr indent="-355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9" name="Google Shape;149;p26"/>
          <p:cNvSpPr txBox="1"/>
          <p:nvPr>
            <p:ph idx="11" type="ftr"/>
          </p:nvPr>
        </p:nvSpPr>
        <p:spPr>
          <a:xfrm>
            <a:off x="6319224" y="6356351"/>
            <a:ext cx="2685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0" name="Google Shape;150;p26"/>
          <p:cNvSpPr txBox="1"/>
          <p:nvPr>
            <p:ph idx="12" type="sldNum"/>
          </p:nvPr>
        </p:nvSpPr>
        <p:spPr>
          <a:xfrm>
            <a:off x="3543300" y="6370748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rt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rt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rt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rt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rt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rt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rt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rt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1_Diseño personalizado">
  <p:cSld name="11_Diseño personalizado"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7"/>
          <p:cNvSpPr/>
          <p:nvPr/>
        </p:nvSpPr>
        <p:spPr>
          <a:xfrm>
            <a:off x="0" y="0"/>
            <a:ext cx="9144000" cy="6225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27"/>
          <p:cNvSpPr txBox="1"/>
          <p:nvPr>
            <p:ph idx="11" type="ftr"/>
          </p:nvPr>
        </p:nvSpPr>
        <p:spPr>
          <a:xfrm>
            <a:off x="6319224" y="6356351"/>
            <a:ext cx="2685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4" name="Google Shape;154;p27"/>
          <p:cNvSpPr txBox="1"/>
          <p:nvPr>
            <p:ph idx="12" type="sldNum"/>
          </p:nvPr>
        </p:nvSpPr>
        <p:spPr>
          <a:xfrm>
            <a:off x="3543300" y="6370748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ctr">
              <a:spcBef>
                <a:spcPts val="0"/>
              </a:spcBef>
              <a:buNone/>
              <a:defRPr/>
            </a:lvl1pPr>
            <a:lvl2pPr indent="0" lvl="1" marL="0" rtl="0" algn="ctr">
              <a:spcBef>
                <a:spcPts val="0"/>
              </a:spcBef>
              <a:buNone/>
              <a:defRPr/>
            </a:lvl2pPr>
            <a:lvl3pPr indent="0" lvl="2" marL="0" rtl="0" algn="ctr">
              <a:spcBef>
                <a:spcPts val="0"/>
              </a:spcBef>
              <a:buNone/>
              <a:defRPr/>
            </a:lvl3pPr>
            <a:lvl4pPr indent="0" lvl="3" marL="0" rtl="0" algn="ctr">
              <a:spcBef>
                <a:spcPts val="0"/>
              </a:spcBef>
              <a:buNone/>
              <a:defRPr/>
            </a:lvl4pPr>
            <a:lvl5pPr indent="0" lvl="4" marL="0" rtl="0" algn="ctr">
              <a:spcBef>
                <a:spcPts val="0"/>
              </a:spcBef>
              <a:buNone/>
              <a:defRPr/>
            </a:lvl5pPr>
            <a:lvl6pPr indent="0" lvl="5" marL="0" rtl="0" algn="ctr">
              <a:spcBef>
                <a:spcPts val="0"/>
              </a:spcBef>
              <a:buNone/>
              <a:defRPr/>
            </a:lvl6pPr>
            <a:lvl7pPr indent="0" lvl="6" marL="0" rtl="0" algn="ctr">
              <a:spcBef>
                <a:spcPts val="0"/>
              </a:spcBef>
              <a:buNone/>
              <a:defRPr/>
            </a:lvl7pPr>
            <a:lvl8pPr indent="0" lvl="7" marL="0" rtl="0" algn="ctr">
              <a:spcBef>
                <a:spcPts val="0"/>
              </a:spcBef>
              <a:buNone/>
              <a:defRPr/>
            </a:lvl8pPr>
            <a:lvl9pPr indent="0" lvl="8" marL="0" rt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  <p:sp>
        <p:nvSpPr>
          <p:cNvPr id="155" name="Google Shape;155;p27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" name="Google Shape;156;p27"/>
          <p:cNvSpPr txBox="1"/>
          <p:nvPr>
            <p:ph idx="1" type="body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4_Diseño personalizado">
  <p:cSld name="4_Diseño personalizado"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8"/>
          <p:cNvSpPr/>
          <p:nvPr/>
        </p:nvSpPr>
        <p:spPr>
          <a:xfrm>
            <a:off x="1334101" y="1714135"/>
            <a:ext cx="6475800" cy="2962500"/>
          </a:xfrm>
          <a:prstGeom prst="rect">
            <a:avLst/>
          </a:prstGeom>
          <a:noFill/>
          <a:ln cap="flat" cmpd="sng" w="34925">
            <a:solidFill>
              <a:srgbClr val="203BFF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ctr" dir="5400000" dist="19050">
              <a:srgbClr val="000000">
                <a:alpha val="6275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p28"/>
          <p:cNvSpPr txBox="1"/>
          <p:nvPr>
            <p:ph idx="1" type="body"/>
          </p:nvPr>
        </p:nvSpPr>
        <p:spPr>
          <a:xfrm>
            <a:off x="1891324" y="1969036"/>
            <a:ext cx="5361300" cy="2452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0" name="Google Shape;160;p28"/>
          <p:cNvSpPr txBox="1"/>
          <p:nvPr>
            <p:ph idx="12" type="sldNum"/>
          </p:nvPr>
        </p:nvSpPr>
        <p:spPr>
          <a:xfrm>
            <a:off x="3543300" y="6370748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ctr">
              <a:spcBef>
                <a:spcPts val="0"/>
              </a:spcBef>
              <a:buNone/>
              <a:defRPr/>
            </a:lvl1pPr>
            <a:lvl2pPr indent="0" lvl="1" marL="0" rtl="0" algn="ctr">
              <a:spcBef>
                <a:spcPts val="0"/>
              </a:spcBef>
              <a:buNone/>
              <a:defRPr/>
            </a:lvl2pPr>
            <a:lvl3pPr indent="0" lvl="2" marL="0" rtl="0" algn="ctr">
              <a:spcBef>
                <a:spcPts val="0"/>
              </a:spcBef>
              <a:buNone/>
              <a:defRPr/>
            </a:lvl3pPr>
            <a:lvl4pPr indent="0" lvl="3" marL="0" rtl="0" algn="ctr">
              <a:spcBef>
                <a:spcPts val="0"/>
              </a:spcBef>
              <a:buNone/>
              <a:defRPr/>
            </a:lvl4pPr>
            <a:lvl5pPr indent="0" lvl="4" marL="0" rtl="0" algn="ctr">
              <a:spcBef>
                <a:spcPts val="0"/>
              </a:spcBef>
              <a:buNone/>
              <a:defRPr/>
            </a:lvl5pPr>
            <a:lvl6pPr indent="0" lvl="5" marL="0" rtl="0" algn="ctr">
              <a:spcBef>
                <a:spcPts val="0"/>
              </a:spcBef>
              <a:buNone/>
              <a:defRPr/>
            </a:lvl6pPr>
            <a:lvl7pPr indent="0" lvl="6" marL="0" rtl="0" algn="ctr">
              <a:spcBef>
                <a:spcPts val="0"/>
              </a:spcBef>
              <a:buNone/>
              <a:defRPr/>
            </a:lvl7pPr>
            <a:lvl8pPr indent="0" lvl="7" marL="0" rtl="0" algn="ctr">
              <a:spcBef>
                <a:spcPts val="0"/>
              </a:spcBef>
              <a:buNone/>
              <a:defRPr/>
            </a:lvl8pPr>
            <a:lvl9pPr indent="0" lvl="8" marL="0" rt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  <p:sp>
        <p:nvSpPr>
          <p:cNvPr id="161" name="Google Shape;161;p28"/>
          <p:cNvSpPr txBox="1"/>
          <p:nvPr>
            <p:ph idx="11" type="ftr"/>
          </p:nvPr>
        </p:nvSpPr>
        <p:spPr>
          <a:xfrm>
            <a:off x="6319224" y="6356351"/>
            <a:ext cx="2685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5_Diseño personalizado">
  <p:cSld name="5_Diseño personalizado"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9"/>
          <p:cNvSpPr/>
          <p:nvPr/>
        </p:nvSpPr>
        <p:spPr>
          <a:xfrm>
            <a:off x="4572000" y="1"/>
            <a:ext cx="4572000" cy="6221100"/>
          </a:xfrm>
          <a:prstGeom prst="rect">
            <a:avLst/>
          </a:prstGeom>
          <a:solidFill>
            <a:srgbClr val="203B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29"/>
          <p:cNvSpPr txBox="1"/>
          <p:nvPr>
            <p:ph idx="1" type="body"/>
          </p:nvPr>
        </p:nvSpPr>
        <p:spPr>
          <a:xfrm>
            <a:off x="4880768" y="272806"/>
            <a:ext cx="3954600" cy="27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5" name="Google Shape;165;p29"/>
          <p:cNvSpPr/>
          <p:nvPr>
            <p:ph idx="2" type="pic"/>
          </p:nvPr>
        </p:nvSpPr>
        <p:spPr>
          <a:xfrm>
            <a:off x="4880768" y="3296748"/>
            <a:ext cx="3954600" cy="257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6" name="Google Shape;166;p29"/>
          <p:cNvSpPr txBox="1"/>
          <p:nvPr>
            <p:ph idx="12" type="sldNum"/>
          </p:nvPr>
        </p:nvSpPr>
        <p:spPr>
          <a:xfrm>
            <a:off x="3543300" y="6370748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ctr">
              <a:spcBef>
                <a:spcPts val="0"/>
              </a:spcBef>
              <a:buNone/>
              <a:defRPr/>
            </a:lvl1pPr>
            <a:lvl2pPr indent="0" lvl="1" marL="0" rtl="0" algn="ctr">
              <a:spcBef>
                <a:spcPts val="0"/>
              </a:spcBef>
              <a:buNone/>
              <a:defRPr/>
            </a:lvl2pPr>
            <a:lvl3pPr indent="0" lvl="2" marL="0" rtl="0" algn="ctr">
              <a:spcBef>
                <a:spcPts val="0"/>
              </a:spcBef>
              <a:buNone/>
              <a:defRPr/>
            </a:lvl3pPr>
            <a:lvl4pPr indent="0" lvl="3" marL="0" rtl="0" algn="ctr">
              <a:spcBef>
                <a:spcPts val="0"/>
              </a:spcBef>
              <a:buNone/>
              <a:defRPr/>
            </a:lvl4pPr>
            <a:lvl5pPr indent="0" lvl="4" marL="0" rtl="0" algn="ctr">
              <a:spcBef>
                <a:spcPts val="0"/>
              </a:spcBef>
              <a:buNone/>
              <a:defRPr/>
            </a:lvl5pPr>
            <a:lvl6pPr indent="0" lvl="5" marL="0" rtl="0" algn="ctr">
              <a:spcBef>
                <a:spcPts val="0"/>
              </a:spcBef>
              <a:buNone/>
              <a:defRPr/>
            </a:lvl6pPr>
            <a:lvl7pPr indent="0" lvl="6" marL="0" rtl="0" algn="ctr">
              <a:spcBef>
                <a:spcPts val="0"/>
              </a:spcBef>
              <a:buNone/>
              <a:defRPr/>
            </a:lvl7pPr>
            <a:lvl8pPr indent="0" lvl="7" marL="0" rtl="0" algn="ctr">
              <a:spcBef>
                <a:spcPts val="0"/>
              </a:spcBef>
              <a:buNone/>
              <a:defRPr/>
            </a:lvl8pPr>
            <a:lvl9pPr indent="0" lvl="8" marL="0" rt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  <p:sp>
        <p:nvSpPr>
          <p:cNvPr id="167" name="Google Shape;167;p29"/>
          <p:cNvSpPr txBox="1"/>
          <p:nvPr>
            <p:ph idx="11" type="ftr"/>
          </p:nvPr>
        </p:nvSpPr>
        <p:spPr>
          <a:xfrm>
            <a:off x="6319224" y="6356351"/>
            <a:ext cx="2685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9_Diseño personalizado">
  <p:cSld name="9_Diseño personalizado"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30"/>
          <p:cNvSpPr/>
          <p:nvPr/>
        </p:nvSpPr>
        <p:spPr>
          <a:xfrm>
            <a:off x="4572000" y="1"/>
            <a:ext cx="4572000" cy="6221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30"/>
          <p:cNvSpPr txBox="1"/>
          <p:nvPr>
            <p:ph idx="1" type="body"/>
          </p:nvPr>
        </p:nvSpPr>
        <p:spPr>
          <a:xfrm>
            <a:off x="4880768" y="272806"/>
            <a:ext cx="3954600" cy="27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1" name="Google Shape;171;p30"/>
          <p:cNvSpPr/>
          <p:nvPr>
            <p:ph idx="2" type="pic"/>
          </p:nvPr>
        </p:nvSpPr>
        <p:spPr>
          <a:xfrm>
            <a:off x="4880768" y="3296748"/>
            <a:ext cx="3954600" cy="257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72" name="Google Shape;172;p30"/>
          <p:cNvSpPr txBox="1"/>
          <p:nvPr>
            <p:ph idx="12" type="sldNum"/>
          </p:nvPr>
        </p:nvSpPr>
        <p:spPr>
          <a:xfrm>
            <a:off x="3543300" y="6370748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ctr">
              <a:spcBef>
                <a:spcPts val="0"/>
              </a:spcBef>
              <a:buNone/>
              <a:defRPr/>
            </a:lvl1pPr>
            <a:lvl2pPr indent="0" lvl="1" marL="0" rtl="0" algn="ctr">
              <a:spcBef>
                <a:spcPts val="0"/>
              </a:spcBef>
              <a:buNone/>
              <a:defRPr/>
            </a:lvl2pPr>
            <a:lvl3pPr indent="0" lvl="2" marL="0" rtl="0" algn="ctr">
              <a:spcBef>
                <a:spcPts val="0"/>
              </a:spcBef>
              <a:buNone/>
              <a:defRPr/>
            </a:lvl3pPr>
            <a:lvl4pPr indent="0" lvl="3" marL="0" rtl="0" algn="ctr">
              <a:spcBef>
                <a:spcPts val="0"/>
              </a:spcBef>
              <a:buNone/>
              <a:defRPr/>
            </a:lvl4pPr>
            <a:lvl5pPr indent="0" lvl="4" marL="0" rtl="0" algn="ctr">
              <a:spcBef>
                <a:spcPts val="0"/>
              </a:spcBef>
              <a:buNone/>
              <a:defRPr/>
            </a:lvl5pPr>
            <a:lvl6pPr indent="0" lvl="5" marL="0" rtl="0" algn="ctr">
              <a:spcBef>
                <a:spcPts val="0"/>
              </a:spcBef>
              <a:buNone/>
              <a:defRPr/>
            </a:lvl6pPr>
            <a:lvl7pPr indent="0" lvl="6" marL="0" rtl="0" algn="ctr">
              <a:spcBef>
                <a:spcPts val="0"/>
              </a:spcBef>
              <a:buNone/>
              <a:defRPr/>
            </a:lvl7pPr>
            <a:lvl8pPr indent="0" lvl="7" marL="0" rtl="0" algn="ctr">
              <a:spcBef>
                <a:spcPts val="0"/>
              </a:spcBef>
              <a:buNone/>
              <a:defRPr/>
            </a:lvl8pPr>
            <a:lvl9pPr indent="0" lvl="8" marL="0" rt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  <p:sp>
        <p:nvSpPr>
          <p:cNvPr id="173" name="Google Shape;173;p30"/>
          <p:cNvSpPr txBox="1"/>
          <p:nvPr>
            <p:ph idx="11" type="ftr"/>
          </p:nvPr>
        </p:nvSpPr>
        <p:spPr>
          <a:xfrm>
            <a:off x="6319224" y="6356351"/>
            <a:ext cx="2685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6_Diseño personalizado">
  <p:cSld name="6_Diseño personalizado"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31"/>
          <p:cNvSpPr/>
          <p:nvPr/>
        </p:nvSpPr>
        <p:spPr>
          <a:xfrm>
            <a:off x="0" y="0"/>
            <a:ext cx="9144000" cy="3199200"/>
          </a:xfrm>
          <a:prstGeom prst="rect">
            <a:avLst/>
          </a:prstGeom>
          <a:solidFill>
            <a:srgbClr val="203B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Google Shape;176;p31"/>
          <p:cNvSpPr txBox="1"/>
          <p:nvPr>
            <p:ph idx="11" type="ftr"/>
          </p:nvPr>
        </p:nvSpPr>
        <p:spPr>
          <a:xfrm>
            <a:off x="6319224" y="6356351"/>
            <a:ext cx="2685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7" name="Google Shape;177;p31"/>
          <p:cNvSpPr txBox="1"/>
          <p:nvPr>
            <p:ph idx="12" type="sldNum"/>
          </p:nvPr>
        </p:nvSpPr>
        <p:spPr>
          <a:xfrm>
            <a:off x="3543300" y="6370748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ctr">
              <a:spcBef>
                <a:spcPts val="0"/>
              </a:spcBef>
              <a:buNone/>
              <a:defRPr/>
            </a:lvl1pPr>
            <a:lvl2pPr indent="0" lvl="1" marL="0" rtl="0" algn="ctr">
              <a:spcBef>
                <a:spcPts val="0"/>
              </a:spcBef>
              <a:buNone/>
              <a:defRPr/>
            </a:lvl2pPr>
            <a:lvl3pPr indent="0" lvl="2" marL="0" rtl="0" algn="ctr">
              <a:spcBef>
                <a:spcPts val="0"/>
              </a:spcBef>
              <a:buNone/>
              <a:defRPr/>
            </a:lvl3pPr>
            <a:lvl4pPr indent="0" lvl="3" marL="0" rtl="0" algn="ctr">
              <a:spcBef>
                <a:spcPts val="0"/>
              </a:spcBef>
              <a:buNone/>
              <a:defRPr/>
            </a:lvl4pPr>
            <a:lvl5pPr indent="0" lvl="4" marL="0" rtl="0" algn="ctr">
              <a:spcBef>
                <a:spcPts val="0"/>
              </a:spcBef>
              <a:buNone/>
              <a:defRPr/>
            </a:lvl5pPr>
            <a:lvl6pPr indent="0" lvl="5" marL="0" rtl="0" algn="ctr">
              <a:spcBef>
                <a:spcPts val="0"/>
              </a:spcBef>
              <a:buNone/>
              <a:defRPr/>
            </a:lvl6pPr>
            <a:lvl7pPr indent="0" lvl="6" marL="0" rtl="0" algn="ctr">
              <a:spcBef>
                <a:spcPts val="0"/>
              </a:spcBef>
              <a:buNone/>
              <a:defRPr/>
            </a:lvl7pPr>
            <a:lvl8pPr indent="0" lvl="7" marL="0" rtl="0" algn="ctr">
              <a:spcBef>
                <a:spcPts val="0"/>
              </a:spcBef>
              <a:buNone/>
              <a:defRPr/>
            </a:lvl8pPr>
            <a:lvl9pPr indent="0" lvl="8" marL="0" rt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  <p:sp>
        <p:nvSpPr>
          <p:cNvPr id="178" name="Google Shape;178;p31"/>
          <p:cNvSpPr txBox="1"/>
          <p:nvPr>
            <p:ph idx="1" type="body"/>
          </p:nvPr>
        </p:nvSpPr>
        <p:spPr>
          <a:xfrm>
            <a:off x="264694" y="761999"/>
            <a:ext cx="4275900" cy="215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9" name="Google Shape;179;p31"/>
          <p:cNvSpPr txBox="1"/>
          <p:nvPr>
            <p:ph type="title"/>
          </p:nvPr>
        </p:nvSpPr>
        <p:spPr>
          <a:xfrm>
            <a:off x="264694" y="274112"/>
            <a:ext cx="8606700" cy="488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0" name="Google Shape;180;p31"/>
          <p:cNvSpPr txBox="1"/>
          <p:nvPr>
            <p:ph idx="2" type="body"/>
          </p:nvPr>
        </p:nvSpPr>
        <p:spPr>
          <a:xfrm>
            <a:off x="4603262" y="761999"/>
            <a:ext cx="4268100" cy="215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8_Diseño personalizado">
  <p:cSld name="8_Diseño personalizado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1" type="ftr"/>
          </p:nvPr>
        </p:nvSpPr>
        <p:spPr>
          <a:xfrm>
            <a:off x="6319224" y="6356351"/>
            <a:ext cx="26860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4"/>
          <p:cNvSpPr txBox="1"/>
          <p:nvPr>
            <p:ph idx="12" type="sldNum"/>
          </p:nvPr>
        </p:nvSpPr>
        <p:spPr>
          <a:xfrm>
            <a:off x="3543300" y="6370748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  <p:sp>
        <p:nvSpPr>
          <p:cNvPr id="34" name="Google Shape;34;p4"/>
          <p:cNvSpPr/>
          <p:nvPr/>
        </p:nvSpPr>
        <p:spPr>
          <a:xfrm>
            <a:off x="0" y="0"/>
            <a:ext cx="9144000" cy="621468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0_Diseño personalizado">
  <p:cSld name="10_Diseño personalizado"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2"/>
          <p:cNvSpPr/>
          <p:nvPr/>
        </p:nvSpPr>
        <p:spPr>
          <a:xfrm>
            <a:off x="0" y="0"/>
            <a:ext cx="9144000" cy="3199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" name="Google Shape;183;p32"/>
          <p:cNvSpPr txBox="1"/>
          <p:nvPr>
            <p:ph idx="11" type="ftr"/>
          </p:nvPr>
        </p:nvSpPr>
        <p:spPr>
          <a:xfrm>
            <a:off x="6319224" y="6356351"/>
            <a:ext cx="2685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4" name="Google Shape;184;p32"/>
          <p:cNvSpPr txBox="1"/>
          <p:nvPr>
            <p:ph idx="12" type="sldNum"/>
          </p:nvPr>
        </p:nvSpPr>
        <p:spPr>
          <a:xfrm>
            <a:off x="3543300" y="6370748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ctr">
              <a:spcBef>
                <a:spcPts val="0"/>
              </a:spcBef>
              <a:buNone/>
              <a:defRPr/>
            </a:lvl1pPr>
            <a:lvl2pPr indent="0" lvl="1" marL="0" rtl="0" algn="ctr">
              <a:spcBef>
                <a:spcPts val="0"/>
              </a:spcBef>
              <a:buNone/>
              <a:defRPr/>
            </a:lvl2pPr>
            <a:lvl3pPr indent="0" lvl="2" marL="0" rtl="0" algn="ctr">
              <a:spcBef>
                <a:spcPts val="0"/>
              </a:spcBef>
              <a:buNone/>
              <a:defRPr/>
            </a:lvl3pPr>
            <a:lvl4pPr indent="0" lvl="3" marL="0" rtl="0" algn="ctr">
              <a:spcBef>
                <a:spcPts val="0"/>
              </a:spcBef>
              <a:buNone/>
              <a:defRPr/>
            </a:lvl4pPr>
            <a:lvl5pPr indent="0" lvl="4" marL="0" rtl="0" algn="ctr">
              <a:spcBef>
                <a:spcPts val="0"/>
              </a:spcBef>
              <a:buNone/>
              <a:defRPr/>
            </a:lvl5pPr>
            <a:lvl6pPr indent="0" lvl="5" marL="0" rtl="0" algn="ctr">
              <a:spcBef>
                <a:spcPts val="0"/>
              </a:spcBef>
              <a:buNone/>
              <a:defRPr/>
            </a:lvl6pPr>
            <a:lvl7pPr indent="0" lvl="6" marL="0" rtl="0" algn="ctr">
              <a:spcBef>
                <a:spcPts val="0"/>
              </a:spcBef>
              <a:buNone/>
              <a:defRPr/>
            </a:lvl7pPr>
            <a:lvl8pPr indent="0" lvl="7" marL="0" rtl="0" algn="ctr">
              <a:spcBef>
                <a:spcPts val="0"/>
              </a:spcBef>
              <a:buNone/>
              <a:defRPr/>
            </a:lvl8pPr>
            <a:lvl9pPr indent="0" lvl="8" marL="0" rt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  <p:sp>
        <p:nvSpPr>
          <p:cNvPr id="185" name="Google Shape;185;p32"/>
          <p:cNvSpPr txBox="1"/>
          <p:nvPr>
            <p:ph idx="1" type="body"/>
          </p:nvPr>
        </p:nvSpPr>
        <p:spPr>
          <a:xfrm>
            <a:off x="264694" y="761999"/>
            <a:ext cx="4275900" cy="215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6" name="Google Shape;186;p32"/>
          <p:cNvSpPr txBox="1"/>
          <p:nvPr>
            <p:ph type="title"/>
          </p:nvPr>
        </p:nvSpPr>
        <p:spPr>
          <a:xfrm>
            <a:off x="264694" y="274112"/>
            <a:ext cx="8606700" cy="488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7" name="Google Shape;187;p32"/>
          <p:cNvSpPr txBox="1"/>
          <p:nvPr>
            <p:ph idx="2" type="body"/>
          </p:nvPr>
        </p:nvSpPr>
        <p:spPr>
          <a:xfrm>
            <a:off x="4603262" y="761999"/>
            <a:ext cx="4268100" cy="215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7_Diseño personalizado">
  <p:cSld name="7_Diseño personalizado"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33"/>
          <p:cNvSpPr/>
          <p:nvPr/>
        </p:nvSpPr>
        <p:spPr>
          <a:xfrm>
            <a:off x="0" y="0"/>
            <a:ext cx="9144000" cy="6225600"/>
          </a:xfrm>
          <a:prstGeom prst="rect">
            <a:avLst/>
          </a:prstGeom>
          <a:solidFill>
            <a:srgbClr val="203B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33"/>
          <p:cNvSpPr txBox="1"/>
          <p:nvPr>
            <p:ph idx="11" type="ftr"/>
          </p:nvPr>
        </p:nvSpPr>
        <p:spPr>
          <a:xfrm>
            <a:off x="6319224" y="6356351"/>
            <a:ext cx="2685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1" name="Google Shape;191;p33"/>
          <p:cNvSpPr txBox="1"/>
          <p:nvPr>
            <p:ph idx="12" type="sldNum"/>
          </p:nvPr>
        </p:nvSpPr>
        <p:spPr>
          <a:xfrm>
            <a:off x="3543300" y="6370748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ctr">
              <a:spcBef>
                <a:spcPts val="0"/>
              </a:spcBef>
              <a:buNone/>
              <a:defRPr/>
            </a:lvl1pPr>
            <a:lvl2pPr indent="0" lvl="1" marL="0" rtl="0" algn="ctr">
              <a:spcBef>
                <a:spcPts val="0"/>
              </a:spcBef>
              <a:buNone/>
              <a:defRPr/>
            </a:lvl2pPr>
            <a:lvl3pPr indent="0" lvl="2" marL="0" rtl="0" algn="ctr">
              <a:spcBef>
                <a:spcPts val="0"/>
              </a:spcBef>
              <a:buNone/>
              <a:defRPr/>
            </a:lvl3pPr>
            <a:lvl4pPr indent="0" lvl="3" marL="0" rtl="0" algn="ctr">
              <a:spcBef>
                <a:spcPts val="0"/>
              </a:spcBef>
              <a:buNone/>
              <a:defRPr/>
            </a:lvl4pPr>
            <a:lvl5pPr indent="0" lvl="4" marL="0" rtl="0" algn="ctr">
              <a:spcBef>
                <a:spcPts val="0"/>
              </a:spcBef>
              <a:buNone/>
              <a:defRPr/>
            </a:lvl5pPr>
            <a:lvl6pPr indent="0" lvl="5" marL="0" rtl="0" algn="ctr">
              <a:spcBef>
                <a:spcPts val="0"/>
              </a:spcBef>
              <a:buNone/>
              <a:defRPr/>
            </a:lvl6pPr>
            <a:lvl7pPr indent="0" lvl="6" marL="0" rtl="0" algn="ctr">
              <a:spcBef>
                <a:spcPts val="0"/>
              </a:spcBef>
              <a:buNone/>
              <a:defRPr/>
            </a:lvl7pPr>
            <a:lvl8pPr indent="0" lvl="7" marL="0" rtl="0" algn="ctr">
              <a:spcBef>
                <a:spcPts val="0"/>
              </a:spcBef>
              <a:buNone/>
              <a:defRPr/>
            </a:lvl8pPr>
            <a:lvl9pPr indent="0" lvl="8" marL="0" rt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  <p:sp>
        <p:nvSpPr>
          <p:cNvPr id="192" name="Google Shape;192;p33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3" name="Google Shape;193;p33"/>
          <p:cNvSpPr txBox="1"/>
          <p:nvPr>
            <p:ph idx="1" type="body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Encabezado de sección" type="secHead">
  <p:cSld name="SECTION_HEADER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4"/>
          <p:cNvSpPr txBox="1"/>
          <p:nvPr>
            <p:ph type="title"/>
          </p:nvPr>
        </p:nvSpPr>
        <p:spPr>
          <a:xfrm>
            <a:off x="623888" y="1709739"/>
            <a:ext cx="7886700" cy="2852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6" name="Google Shape;196;p34"/>
          <p:cNvSpPr txBox="1"/>
          <p:nvPr>
            <p:ph idx="1" type="body"/>
          </p:nvPr>
        </p:nvSpPr>
        <p:spPr>
          <a:xfrm>
            <a:off x="623888" y="4589464"/>
            <a:ext cx="7886700" cy="15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97" name="Google Shape;197;p34"/>
          <p:cNvSpPr txBox="1"/>
          <p:nvPr>
            <p:ph idx="11" type="ftr"/>
          </p:nvPr>
        </p:nvSpPr>
        <p:spPr>
          <a:xfrm>
            <a:off x="6319224" y="6356351"/>
            <a:ext cx="2685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8" name="Google Shape;198;p34"/>
          <p:cNvSpPr txBox="1"/>
          <p:nvPr>
            <p:ph idx="12" type="sldNum"/>
          </p:nvPr>
        </p:nvSpPr>
        <p:spPr>
          <a:xfrm>
            <a:off x="3543300" y="6370748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ctr">
              <a:spcBef>
                <a:spcPts val="0"/>
              </a:spcBef>
              <a:buNone/>
              <a:defRPr/>
            </a:lvl1pPr>
            <a:lvl2pPr indent="0" lvl="1" marL="0" rtl="0" algn="ctr">
              <a:spcBef>
                <a:spcPts val="0"/>
              </a:spcBef>
              <a:buNone/>
              <a:defRPr/>
            </a:lvl2pPr>
            <a:lvl3pPr indent="0" lvl="2" marL="0" rtl="0" algn="ctr">
              <a:spcBef>
                <a:spcPts val="0"/>
              </a:spcBef>
              <a:buNone/>
              <a:defRPr/>
            </a:lvl3pPr>
            <a:lvl4pPr indent="0" lvl="3" marL="0" rtl="0" algn="ctr">
              <a:spcBef>
                <a:spcPts val="0"/>
              </a:spcBef>
              <a:buNone/>
              <a:defRPr/>
            </a:lvl4pPr>
            <a:lvl5pPr indent="0" lvl="4" marL="0" rtl="0" algn="ctr">
              <a:spcBef>
                <a:spcPts val="0"/>
              </a:spcBef>
              <a:buNone/>
              <a:defRPr/>
            </a:lvl5pPr>
            <a:lvl6pPr indent="0" lvl="5" marL="0" rtl="0" algn="ctr">
              <a:spcBef>
                <a:spcPts val="0"/>
              </a:spcBef>
              <a:buNone/>
              <a:defRPr/>
            </a:lvl6pPr>
            <a:lvl7pPr indent="0" lvl="6" marL="0" rtl="0" algn="ctr">
              <a:spcBef>
                <a:spcPts val="0"/>
              </a:spcBef>
              <a:buNone/>
              <a:defRPr/>
            </a:lvl7pPr>
            <a:lvl8pPr indent="0" lvl="7" marL="0" rtl="0" algn="ctr">
              <a:spcBef>
                <a:spcPts val="0"/>
              </a:spcBef>
              <a:buNone/>
              <a:defRPr/>
            </a:lvl8pPr>
            <a:lvl9pPr indent="0" lvl="8" marL="0" rt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Dos objetos" type="twoObj">
  <p:cSld name="TWO_OBJECTS"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35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1" name="Google Shape;201;p35"/>
          <p:cNvSpPr txBox="1"/>
          <p:nvPr>
            <p:ph idx="1" type="body"/>
          </p:nvPr>
        </p:nvSpPr>
        <p:spPr>
          <a:xfrm>
            <a:off x="628650" y="1825625"/>
            <a:ext cx="38862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2" name="Google Shape;202;p35"/>
          <p:cNvSpPr txBox="1"/>
          <p:nvPr>
            <p:ph idx="2" type="body"/>
          </p:nvPr>
        </p:nvSpPr>
        <p:spPr>
          <a:xfrm>
            <a:off x="4629150" y="1825625"/>
            <a:ext cx="38862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3" name="Google Shape;203;p35"/>
          <p:cNvSpPr txBox="1"/>
          <p:nvPr>
            <p:ph idx="11" type="ftr"/>
          </p:nvPr>
        </p:nvSpPr>
        <p:spPr>
          <a:xfrm>
            <a:off x="6319224" y="6356351"/>
            <a:ext cx="2685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4" name="Google Shape;204;p35"/>
          <p:cNvSpPr txBox="1"/>
          <p:nvPr>
            <p:ph idx="12" type="sldNum"/>
          </p:nvPr>
        </p:nvSpPr>
        <p:spPr>
          <a:xfrm>
            <a:off x="3543300" y="6370748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ctr">
              <a:spcBef>
                <a:spcPts val="0"/>
              </a:spcBef>
              <a:buNone/>
              <a:defRPr/>
            </a:lvl1pPr>
            <a:lvl2pPr indent="0" lvl="1" marL="0" rtl="0" algn="ctr">
              <a:spcBef>
                <a:spcPts val="0"/>
              </a:spcBef>
              <a:buNone/>
              <a:defRPr/>
            </a:lvl2pPr>
            <a:lvl3pPr indent="0" lvl="2" marL="0" rtl="0" algn="ctr">
              <a:spcBef>
                <a:spcPts val="0"/>
              </a:spcBef>
              <a:buNone/>
              <a:defRPr/>
            </a:lvl3pPr>
            <a:lvl4pPr indent="0" lvl="3" marL="0" rtl="0" algn="ctr">
              <a:spcBef>
                <a:spcPts val="0"/>
              </a:spcBef>
              <a:buNone/>
              <a:defRPr/>
            </a:lvl4pPr>
            <a:lvl5pPr indent="0" lvl="4" marL="0" rtl="0" algn="ctr">
              <a:spcBef>
                <a:spcPts val="0"/>
              </a:spcBef>
              <a:buNone/>
              <a:defRPr/>
            </a:lvl5pPr>
            <a:lvl6pPr indent="0" lvl="5" marL="0" rtl="0" algn="ctr">
              <a:spcBef>
                <a:spcPts val="0"/>
              </a:spcBef>
              <a:buNone/>
              <a:defRPr/>
            </a:lvl6pPr>
            <a:lvl7pPr indent="0" lvl="6" marL="0" rtl="0" algn="ctr">
              <a:spcBef>
                <a:spcPts val="0"/>
              </a:spcBef>
              <a:buNone/>
              <a:defRPr/>
            </a:lvl7pPr>
            <a:lvl8pPr indent="0" lvl="7" marL="0" rtl="0" algn="ctr">
              <a:spcBef>
                <a:spcPts val="0"/>
              </a:spcBef>
              <a:buNone/>
              <a:defRPr/>
            </a:lvl8pPr>
            <a:lvl9pPr indent="0" lvl="8" marL="0" rt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ación" type="twoTxTwoObj">
  <p:cSld name="TWO_OBJECTS_WITH_TEXT"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36"/>
          <p:cNvSpPr txBox="1"/>
          <p:nvPr>
            <p:ph type="title"/>
          </p:nvPr>
        </p:nvSpPr>
        <p:spPr>
          <a:xfrm>
            <a:off x="629841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7" name="Google Shape;207;p36"/>
          <p:cNvSpPr txBox="1"/>
          <p:nvPr>
            <p:ph idx="1" type="body"/>
          </p:nvPr>
        </p:nvSpPr>
        <p:spPr>
          <a:xfrm>
            <a:off x="629842" y="1681163"/>
            <a:ext cx="3868200" cy="824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08" name="Google Shape;208;p36"/>
          <p:cNvSpPr txBox="1"/>
          <p:nvPr>
            <p:ph idx="2" type="body"/>
          </p:nvPr>
        </p:nvSpPr>
        <p:spPr>
          <a:xfrm>
            <a:off x="629842" y="2505075"/>
            <a:ext cx="3868200" cy="368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9" name="Google Shape;209;p36"/>
          <p:cNvSpPr txBox="1"/>
          <p:nvPr>
            <p:ph idx="3" type="body"/>
          </p:nvPr>
        </p:nvSpPr>
        <p:spPr>
          <a:xfrm>
            <a:off x="4629150" y="1681163"/>
            <a:ext cx="3887400" cy="824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10" name="Google Shape;210;p36"/>
          <p:cNvSpPr txBox="1"/>
          <p:nvPr>
            <p:ph idx="4" type="body"/>
          </p:nvPr>
        </p:nvSpPr>
        <p:spPr>
          <a:xfrm>
            <a:off x="4629150" y="2505075"/>
            <a:ext cx="3887400" cy="368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1" name="Google Shape;211;p36"/>
          <p:cNvSpPr txBox="1"/>
          <p:nvPr>
            <p:ph idx="11" type="ftr"/>
          </p:nvPr>
        </p:nvSpPr>
        <p:spPr>
          <a:xfrm>
            <a:off x="6319224" y="6356351"/>
            <a:ext cx="2685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2" name="Google Shape;212;p36"/>
          <p:cNvSpPr txBox="1"/>
          <p:nvPr>
            <p:ph idx="12" type="sldNum"/>
          </p:nvPr>
        </p:nvSpPr>
        <p:spPr>
          <a:xfrm>
            <a:off x="3543300" y="6370748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ctr">
              <a:spcBef>
                <a:spcPts val="0"/>
              </a:spcBef>
              <a:buNone/>
              <a:defRPr/>
            </a:lvl1pPr>
            <a:lvl2pPr indent="0" lvl="1" marL="0" rtl="0" algn="ctr">
              <a:spcBef>
                <a:spcPts val="0"/>
              </a:spcBef>
              <a:buNone/>
              <a:defRPr/>
            </a:lvl2pPr>
            <a:lvl3pPr indent="0" lvl="2" marL="0" rtl="0" algn="ctr">
              <a:spcBef>
                <a:spcPts val="0"/>
              </a:spcBef>
              <a:buNone/>
              <a:defRPr/>
            </a:lvl3pPr>
            <a:lvl4pPr indent="0" lvl="3" marL="0" rtl="0" algn="ctr">
              <a:spcBef>
                <a:spcPts val="0"/>
              </a:spcBef>
              <a:buNone/>
              <a:defRPr/>
            </a:lvl4pPr>
            <a:lvl5pPr indent="0" lvl="4" marL="0" rtl="0" algn="ctr">
              <a:spcBef>
                <a:spcPts val="0"/>
              </a:spcBef>
              <a:buNone/>
              <a:defRPr/>
            </a:lvl5pPr>
            <a:lvl6pPr indent="0" lvl="5" marL="0" rtl="0" algn="ctr">
              <a:spcBef>
                <a:spcPts val="0"/>
              </a:spcBef>
              <a:buNone/>
              <a:defRPr/>
            </a:lvl6pPr>
            <a:lvl7pPr indent="0" lvl="6" marL="0" rtl="0" algn="ctr">
              <a:spcBef>
                <a:spcPts val="0"/>
              </a:spcBef>
              <a:buNone/>
              <a:defRPr/>
            </a:lvl7pPr>
            <a:lvl8pPr indent="0" lvl="7" marL="0" rtl="0" algn="ctr">
              <a:spcBef>
                <a:spcPts val="0"/>
              </a:spcBef>
              <a:buNone/>
              <a:defRPr/>
            </a:lvl8pPr>
            <a:lvl9pPr indent="0" lvl="8" marL="0" rt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olo el título" type="titleOnly">
  <p:cSld name="TITLE_ONLY"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37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5" name="Google Shape;215;p37"/>
          <p:cNvSpPr txBox="1"/>
          <p:nvPr>
            <p:ph idx="11" type="ftr"/>
          </p:nvPr>
        </p:nvSpPr>
        <p:spPr>
          <a:xfrm>
            <a:off x="6319224" y="6356351"/>
            <a:ext cx="2685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6" name="Google Shape;216;p37"/>
          <p:cNvSpPr txBox="1"/>
          <p:nvPr>
            <p:ph idx="12" type="sldNum"/>
          </p:nvPr>
        </p:nvSpPr>
        <p:spPr>
          <a:xfrm>
            <a:off x="3543300" y="6370748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ctr">
              <a:spcBef>
                <a:spcPts val="0"/>
              </a:spcBef>
              <a:buNone/>
              <a:defRPr/>
            </a:lvl1pPr>
            <a:lvl2pPr indent="0" lvl="1" marL="0" rtl="0" algn="ctr">
              <a:spcBef>
                <a:spcPts val="0"/>
              </a:spcBef>
              <a:buNone/>
              <a:defRPr/>
            </a:lvl2pPr>
            <a:lvl3pPr indent="0" lvl="2" marL="0" rtl="0" algn="ctr">
              <a:spcBef>
                <a:spcPts val="0"/>
              </a:spcBef>
              <a:buNone/>
              <a:defRPr/>
            </a:lvl3pPr>
            <a:lvl4pPr indent="0" lvl="3" marL="0" rtl="0" algn="ctr">
              <a:spcBef>
                <a:spcPts val="0"/>
              </a:spcBef>
              <a:buNone/>
              <a:defRPr/>
            </a:lvl4pPr>
            <a:lvl5pPr indent="0" lvl="4" marL="0" rtl="0" algn="ctr">
              <a:spcBef>
                <a:spcPts val="0"/>
              </a:spcBef>
              <a:buNone/>
              <a:defRPr/>
            </a:lvl5pPr>
            <a:lvl6pPr indent="0" lvl="5" marL="0" rtl="0" algn="ctr">
              <a:spcBef>
                <a:spcPts val="0"/>
              </a:spcBef>
              <a:buNone/>
              <a:defRPr/>
            </a:lvl6pPr>
            <a:lvl7pPr indent="0" lvl="6" marL="0" rtl="0" algn="ctr">
              <a:spcBef>
                <a:spcPts val="0"/>
              </a:spcBef>
              <a:buNone/>
              <a:defRPr/>
            </a:lvl7pPr>
            <a:lvl8pPr indent="0" lvl="7" marL="0" rtl="0" algn="ctr">
              <a:spcBef>
                <a:spcPts val="0"/>
              </a:spcBef>
              <a:buNone/>
              <a:defRPr/>
            </a:lvl8pPr>
            <a:lvl9pPr indent="0" lvl="8" marL="0" rt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ido con título" type="objTx">
  <p:cSld name="OBJECT_WITH_CAPTION_TEXT"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38"/>
          <p:cNvSpPr txBox="1"/>
          <p:nvPr>
            <p:ph type="title"/>
          </p:nvPr>
        </p:nvSpPr>
        <p:spPr>
          <a:xfrm>
            <a:off x="629841" y="457200"/>
            <a:ext cx="2949300" cy="1599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9" name="Google Shape;219;p38"/>
          <p:cNvSpPr txBox="1"/>
          <p:nvPr>
            <p:ph idx="1" type="body"/>
          </p:nvPr>
        </p:nvSpPr>
        <p:spPr>
          <a:xfrm>
            <a:off x="3887391" y="987426"/>
            <a:ext cx="4629300" cy="48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  <a:defRPr sz="3200"/>
            </a:lvl1pPr>
            <a:lvl2pPr indent="-4064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  <a:defRPr sz="2800"/>
            </a:lvl2pPr>
            <a:lvl3pPr indent="-3810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 sz="2400"/>
            </a:lvl3pPr>
            <a:lvl4pPr indent="-355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4pPr>
            <a:lvl5pPr indent="-355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5pPr>
            <a:lvl6pPr indent="-355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220" name="Google Shape;220;p38"/>
          <p:cNvSpPr txBox="1"/>
          <p:nvPr>
            <p:ph idx="2" type="body"/>
          </p:nvPr>
        </p:nvSpPr>
        <p:spPr>
          <a:xfrm>
            <a:off x="629841" y="2057400"/>
            <a:ext cx="2949300" cy="38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21" name="Google Shape;221;p38"/>
          <p:cNvSpPr txBox="1"/>
          <p:nvPr>
            <p:ph idx="11" type="ftr"/>
          </p:nvPr>
        </p:nvSpPr>
        <p:spPr>
          <a:xfrm>
            <a:off x="6319224" y="6356351"/>
            <a:ext cx="2685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2" name="Google Shape;222;p38"/>
          <p:cNvSpPr txBox="1"/>
          <p:nvPr>
            <p:ph idx="12" type="sldNum"/>
          </p:nvPr>
        </p:nvSpPr>
        <p:spPr>
          <a:xfrm>
            <a:off x="3543300" y="6370748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ctr">
              <a:spcBef>
                <a:spcPts val="0"/>
              </a:spcBef>
              <a:buNone/>
              <a:defRPr/>
            </a:lvl1pPr>
            <a:lvl2pPr indent="0" lvl="1" marL="0" rtl="0" algn="ctr">
              <a:spcBef>
                <a:spcPts val="0"/>
              </a:spcBef>
              <a:buNone/>
              <a:defRPr/>
            </a:lvl2pPr>
            <a:lvl3pPr indent="0" lvl="2" marL="0" rtl="0" algn="ctr">
              <a:spcBef>
                <a:spcPts val="0"/>
              </a:spcBef>
              <a:buNone/>
              <a:defRPr/>
            </a:lvl3pPr>
            <a:lvl4pPr indent="0" lvl="3" marL="0" rtl="0" algn="ctr">
              <a:spcBef>
                <a:spcPts val="0"/>
              </a:spcBef>
              <a:buNone/>
              <a:defRPr/>
            </a:lvl4pPr>
            <a:lvl5pPr indent="0" lvl="4" marL="0" rtl="0" algn="ctr">
              <a:spcBef>
                <a:spcPts val="0"/>
              </a:spcBef>
              <a:buNone/>
              <a:defRPr/>
            </a:lvl5pPr>
            <a:lvl6pPr indent="0" lvl="5" marL="0" rtl="0" algn="ctr">
              <a:spcBef>
                <a:spcPts val="0"/>
              </a:spcBef>
              <a:buNone/>
              <a:defRPr/>
            </a:lvl6pPr>
            <a:lvl7pPr indent="0" lvl="6" marL="0" rtl="0" algn="ctr">
              <a:spcBef>
                <a:spcPts val="0"/>
              </a:spcBef>
              <a:buNone/>
              <a:defRPr/>
            </a:lvl7pPr>
            <a:lvl8pPr indent="0" lvl="7" marL="0" rtl="0" algn="ctr">
              <a:spcBef>
                <a:spcPts val="0"/>
              </a:spcBef>
              <a:buNone/>
              <a:defRPr/>
            </a:lvl8pPr>
            <a:lvl9pPr indent="0" lvl="8" marL="0" rt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Imagen con título" type="picTx">
  <p:cSld name="PICTURE_WITH_CAPTION_TEXT"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9"/>
          <p:cNvSpPr txBox="1"/>
          <p:nvPr>
            <p:ph type="title"/>
          </p:nvPr>
        </p:nvSpPr>
        <p:spPr>
          <a:xfrm>
            <a:off x="629841" y="457200"/>
            <a:ext cx="2949300" cy="1599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5" name="Google Shape;225;p39"/>
          <p:cNvSpPr/>
          <p:nvPr>
            <p:ph idx="2" type="pic"/>
          </p:nvPr>
        </p:nvSpPr>
        <p:spPr>
          <a:xfrm>
            <a:off x="3887391" y="987426"/>
            <a:ext cx="4629300" cy="48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26" name="Google Shape;226;p39"/>
          <p:cNvSpPr txBox="1"/>
          <p:nvPr>
            <p:ph idx="1" type="body"/>
          </p:nvPr>
        </p:nvSpPr>
        <p:spPr>
          <a:xfrm>
            <a:off x="629841" y="2057400"/>
            <a:ext cx="2949300" cy="38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27" name="Google Shape;227;p39"/>
          <p:cNvSpPr txBox="1"/>
          <p:nvPr>
            <p:ph idx="11" type="ftr"/>
          </p:nvPr>
        </p:nvSpPr>
        <p:spPr>
          <a:xfrm>
            <a:off x="6319224" y="6356351"/>
            <a:ext cx="2685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8" name="Google Shape;228;p39"/>
          <p:cNvSpPr txBox="1"/>
          <p:nvPr>
            <p:ph idx="12" type="sldNum"/>
          </p:nvPr>
        </p:nvSpPr>
        <p:spPr>
          <a:xfrm>
            <a:off x="3543300" y="6370748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ctr">
              <a:spcBef>
                <a:spcPts val="0"/>
              </a:spcBef>
              <a:buNone/>
              <a:defRPr/>
            </a:lvl1pPr>
            <a:lvl2pPr indent="0" lvl="1" marL="0" rtl="0" algn="ctr">
              <a:spcBef>
                <a:spcPts val="0"/>
              </a:spcBef>
              <a:buNone/>
              <a:defRPr/>
            </a:lvl2pPr>
            <a:lvl3pPr indent="0" lvl="2" marL="0" rtl="0" algn="ctr">
              <a:spcBef>
                <a:spcPts val="0"/>
              </a:spcBef>
              <a:buNone/>
              <a:defRPr/>
            </a:lvl3pPr>
            <a:lvl4pPr indent="0" lvl="3" marL="0" rtl="0" algn="ctr">
              <a:spcBef>
                <a:spcPts val="0"/>
              </a:spcBef>
              <a:buNone/>
              <a:defRPr/>
            </a:lvl4pPr>
            <a:lvl5pPr indent="0" lvl="4" marL="0" rtl="0" algn="ctr">
              <a:spcBef>
                <a:spcPts val="0"/>
              </a:spcBef>
              <a:buNone/>
              <a:defRPr/>
            </a:lvl5pPr>
            <a:lvl6pPr indent="0" lvl="5" marL="0" rtl="0" algn="ctr">
              <a:spcBef>
                <a:spcPts val="0"/>
              </a:spcBef>
              <a:buNone/>
              <a:defRPr/>
            </a:lvl6pPr>
            <a:lvl7pPr indent="0" lvl="6" marL="0" rtl="0" algn="ctr">
              <a:spcBef>
                <a:spcPts val="0"/>
              </a:spcBef>
              <a:buNone/>
              <a:defRPr/>
            </a:lvl7pPr>
            <a:lvl8pPr indent="0" lvl="7" marL="0" rtl="0" algn="ctr">
              <a:spcBef>
                <a:spcPts val="0"/>
              </a:spcBef>
              <a:buNone/>
              <a:defRPr/>
            </a:lvl8pPr>
            <a:lvl9pPr indent="0" lvl="8" marL="0" rt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Diseño personalizado 1">
  <p:cSld name="CUSTOM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5"/>
          <p:cNvSpPr/>
          <p:nvPr/>
        </p:nvSpPr>
        <p:spPr>
          <a:xfrm>
            <a:off x="0" y="0"/>
            <a:ext cx="9144000" cy="6257400"/>
          </a:xfrm>
          <a:prstGeom prst="rect">
            <a:avLst/>
          </a:prstGeom>
          <a:solidFill>
            <a:srgbClr val="0000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En blanco" showMasterSp="0" type="blank">
  <p:cSld name="BLANK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y objetos" type="obj">
  <p:cSld name="OBJEC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7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7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1" type="ftr"/>
          </p:nvPr>
        </p:nvSpPr>
        <p:spPr>
          <a:xfrm>
            <a:off x="6319224" y="6356351"/>
            <a:ext cx="26860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7"/>
          <p:cNvSpPr txBox="1"/>
          <p:nvPr>
            <p:ph idx="12" type="sldNum"/>
          </p:nvPr>
        </p:nvSpPr>
        <p:spPr>
          <a:xfrm>
            <a:off x="3543300" y="6370748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1_Diseño personalizado">
  <p:cSld name="11_Diseño personalizado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8"/>
          <p:cNvSpPr/>
          <p:nvPr/>
        </p:nvSpPr>
        <p:spPr>
          <a:xfrm>
            <a:off x="0" y="0"/>
            <a:ext cx="9144000" cy="622554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Google Shape;46;p8"/>
          <p:cNvSpPr txBox="1"/>
          <p:nvPr>
            <p:ph idx="11" type="ftr"/>
          </p:nvPr>
        </p:nvSpPr>
        <p:spPr>
          <a:xfrm>
            <a:off x="6319224" y="6356351"/>
            <a:ext cx="26860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8"/>
          <p:cNvSpPr txBox="1"/>
          <p:nvPr>
            <p:ph idx="12" type="sldNum"/>
          </p:nvPr>
        </p:nvSpPr>
        <p:spPr>
          <a:xfrm>
            <a:off x="3543300" y="6370748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  <p:sp>
        <p:nvSpPr>
          <p:cNvPr id="48" name="Google Shape;48;p8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8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4_Diseño personalizado">
  <p:cSld name="4_Diseño personalizado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/>
          <p:nvPr/>
        </p:nvSpPr>
        <p:spPr>
          <a:xfrm>
            <a:off x="1334101" y="1714135"/>
            <a:ext cx="6475797" cy="2962361"/>
          </a:xfrm>
          <a:prstGeom prst="rect">
            <a:avLst/>
          </a:prstGeom>
          <a:noFill/>
          <a:ln cap="flat" cmpd="sng" w="34925">
            <a:solidFill>
              <a:srgbClr val="203BFF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ctr" dir="5400000" dist="19050">
              <a:srgbClr val="000000">
                <a:alpha val="62745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9"/>
          <p:cNvSpPr txBox="1"/>
          <p:nvPr>
            <p:ph idx="1" type="body"/>
          </p:nvPr>
        </p:nvSpPr>
        <p:spPr>
          <a:xfrm>
            <a:off x="1891324" y="1969036"/>
            <a:ext cx="5361354" cy="24525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" name="Google Shape;53;p9"/>
          <p:cNvSpPr txBox="1"/>
          <p:nvPr>
            <p:ph idx="12" type="sldNum"/>
          </p:nvPr>
        </p:nvSpPr>
        <p:spPr>
          <a:xfrm>
            <a:off x="3543300" y="6370748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  <p:sp>
        <p:nvSpPr>
          <p:cNvPr id="54" name="Google Shape;54;p9"/>
          <p:cNvSpPr txBox="1"/>
          <p:nvPr>
            <p:ph idx="11" type="ftr"/>
          </p:nvPr>
        </p:nvSpPr>
        <p:spPr>
          <a:xfrm>
            <a:off x="6319224" y="6356351"/>
            <a:ext cx="26860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5_Diseño personalizado">
  <p:cSld name="5_Diseño personalizado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0"/>
          <p:cNvSpPr/>
          <p:nvPr/>
        </p:nvSpPr>
        <p:spPr>
          <a:xfrm>
            <a:off x="4572000" y="1"/>
            <a:ext cx="4572000" cy="6221046"/>
          </a:xfrm>
          <a:prstGeom prst="rect">
            <a:avLst/>
          </a:prstGeom>
          <a:solidFill>
            <a:srgbClr val="203B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" name="Google Shape;57;p10"/>
          <p:cNvSpPr txBox="1"/>
          <p:nvPr>
            <p:ph idx="1" type="body"/>
          </p:nvPr>
        </p:nvSpPr>
        <p:spPr>
          <a:xfrm>
            <a:off x="4880768" y="272806"/>
            <a:ext cx="3954463" cy="27511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8" name="Google Shape;58;p10"/>
          <p:cNvSpPr/>
          <p:nvPr>
            <p:ph idx="2" type="pic"/>
          </p:nvPr>
        </p:nvSpPr>
        <p:spPr>
          <a:xfrm>
            <a:off x="4880768" y="3296748"/>
            <a:ext cx="3954463" cy="25726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9" name="Google Shape;59;p10"/>
          <p:cNvSpPr txBox="1"/>
          <p:nvPr>
            <p:ph idx="12" type="sldNum"/>
          </p:nvPr>
        </p:nvSpPr>
        <p:spPr>
          <a:xfrm>
            <a:off x="3543300" y="6370748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  <p:sp>
        <p:nvSpPr>
          <p:cNvPr id="60" name="Google Shape;60;p10"/>
          <p:cNvSpPr txBox="1"/>
          <p:nvPr>
            <p:ph idx="11" type="ftr"/>
          </p:nvPr>
        </p:nvSpPr>
        <p:spPr>
          <a:xfrm>
            <a:off x="6319224" y="6356351"/>
            <a:ext cx="26860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9.xml"/><Relationship Id="rId22" Type="http://schemas.openxmlformats.org/officeDocument/2006/relationships/theme" Target="../theme/theme3.xml"/><Relationship Id="rId10" Type="http://schemas.openxmlformats.org/officeDocument/2006/relationships/slideLayout" Target="../slideLayouts/slideLayout8.xml"/><Relationship Id="rId21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0.xml"/><Relationship Id="rId1" Type="http://schemas.openxmlformats.org/officeDocument/2006/relationships/image" Target="../media/image6.png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9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3.xml"/><Relationship Id="rId19" Type="http://schemas.openxmlformats.org/officeDocument/2006/relationships/slideLayout" Target="../slideLayouts/slideLayout17.xml"/><Relationship Id="rId6" Type="http://schemas.openxmlformats.org/officeDocument/2006/relationships/slideLayout" Target="../slideLayouts/slideLayout4.xml"/><Relationship Id="rId18" Type="http://schemas.openxmlformats.org/officeDocument/2006/relationships/slideLayout" Target="../slideLayouts/slideLayout16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7.xml"/><Relationship Id="rId21" Type="http://schemas.openxmlformats.org/officeDocument/2006/relationships/theme" Target="../theme/theme1.xml"/><Relationship Id="rId13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29.xml"/><Relationship Id="rId1" Type="http://schemas.openxmlformats.org/officeDocument/2006/relationships/image" Target="../media/image5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20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6.xml"/><Relationship Id="rId6" Type="http://schemas.openxmlformats.org/officeDocument/2006/relationships/slideLayout" Target="../slideLayouts/slideLayout23.xml"/><Relationship Id="rId18" Type="http://schemas.openxmlformats.org/officeDocument/2006/relationships/slideLayout" Target="../slideLayouts/slideLayout35.xml"/><Relationship Id="rId7" Type="http://schemas.openxmlformats.org/officeDocument/2006/relationships/slideLayout" Target="../slideLayouts/slideLayout24.xml"/><Relationship Id="rId8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 amt="85000"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0" y="6225044"/>
            <a:ext cx="9144000" cy="627738"/>
          </a:xfrm>
          <a:prstGeom prst="rect">
            <a:avLst/>
          </a:prstGeom>
          <a:solidFill>
            <a:schemeClr val="dk1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7;p1"/>
          <p:cNvSpPr/>
          <p:nvPr/>
        </p:nvSpPr>
        <p:spPr>
          <a:xfrm>
            <a:off x="0" y="6225044"/>
            <a:ext cx="9144000" cy="627738"/>
          </a:xfrm>
          <a:prstGeom prst="rect">
            <a:avLst/>
          </a:prstGeom>
          <a:solidFill>
            <a:schemeClr val="dk1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8;p1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9" name="Google Shape;9;p1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1" type="ftr"/>
          </p:nvPr>
        </p:nvSpPr>
        <p:spPr>
          <a:xfrm>
            <a:off x="6319224" y="6356351"/>
            <a:ext cx="26860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2" type="sldNum"/>
          </p:nvPr>
        </p:nvSpPr>
        <p:spPr>
          <a:xfrm>
            <a:off x="3543300" y="6370748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  <p:pic>
        <p:nvPicPr>
          <p:cNvPr id="12" name="Google Shape;12;p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2099" y="6314793"/>
            <a:ext cx="853101" cy="448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2099" y="6314793"/>
            <a:ext cx="853101" cy="44824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3"/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  <p:sldLayoutId id="2147483661" r:id="rId16"/>
    <p:sldLayoutId id="2147483662" r:id="rId17"/>
    <p:sldLayoutId id="2147483663" r:id="rId18"/>
    <p:sldLayoutId id="2147483664" r:id="rId19"/>
    <p:sldLayoutId id="2147483665" r:id="rId20"/>
    <p:sldLayoutId id="2147483666" r:id="rId2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 amt="85000"/>
          </a:blip>
          <a:stretch>
            <a:fillRect/>
          </a:stretch>
        </a:blipFill>
      </p:bgPr>
    </p:bg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1"/>
          <p:cNvSpPr/>
          <p:nvPr/>
        </p:nvSpPr>
        <p:spPr>
          <a:xfrm>
            <a:off x="0" y="6225044"/>
            <a:ext cx="9144000" cy="627600"/>
          </a:xfrm>
          <a:prstGeom prst="rect">
            <a:avLst/>
          </a:prstGeom>
          <a:solidFill>
            <a:schemeClr val="dk1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21"/>
          <p:cNvSpPr/>
          <p:nvPr/>
        </p:nvSpPr>
        <p:spPr>
          <a:xfrm>
            <a:off x="0" y="6225044"/>
            <a:ext cx="9144000" cy="627600"/>
          </a:xfrm>
          <a:prstGeom prst="rect">
            <a:avLst/>
          </a:prstGeom>
          <a:solidFill>
            <a:schemeClr val="dk1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21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i="0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Calibri"/>
              <a:buNone/>
              <a:defRPr sz="1800">
                <a:latin typeface="Calibri"/>
                <a:ea typeface="Calibri"/>
                <a:cs typeface="Calibri"/>
                <a:sym typeface="Calibri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Calibri"/>
              <a:buNone/>
              <a:defRPr sz="1800">
                <a:latin typeface="Calibri"/>
                <a:ea typeface="Calibri"/>
                <a:cs typeface="Calibri"/>
                <a:sym typeface="Calibri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Calibri"/>
              <a:buNone/>
              <a:defRPr sz="1800">
                <a:latin typeface="Calibri"/>
                <a:ea typeface="Calibri"/>
                <a:cs typeface="Calibri"/>
                <a:sym typeface="Calibri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Calibri"/>
              <a:buNone/>
              <a:defRPr sz="1800">
                <a:latin typeface="Calibri"/>
                <a:ea typeface="Calibri"/>
                <a:cs typeface="Calibri"/>
                <a:sym typeface="Calibri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Calibri"/>
              <a:buNone/>
              <a:defRPr sz="1800">
                <a:latin typeface="Calibri"/>
                <a:ea typeface="Calibri"/>
                <a:cs typeface="Calibri"/>
                <a:sym typeface="Calibri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Calibri"/>
              <a:buNone/>
              <a:defRPr sz="1800">
                <a:latin typeface="Calibri"/>
                <a:ea typeface="Calibri"/>
                <a:cs typeface="Calibri"/>
                <a:sym typeface="Calibri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Calibri"/>
              <a:buNone/>
              <a:defRPr sz="1800">
                <a:latin typeface="Calibri"/>
                <a:ea typeface="Calibri"/>
                <a:cs typeface="Calibri"/>
                <a:sym typeface="Calibri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Calibri"/>
              <a:buNone/>
              <a:defRPr sz="1800"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6" name="Google Shape;126;p21"/>
          <p:cNvSpPr txBox="1"/>
          <p:nvPr>
            <p:ph idx="1" type="body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Char char="•"/>
              <a:defRPr i="0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Char char="•"/>
              <a:defRPr i="0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alibri"/>
              <a:buChar char="•"/>
              <a:defRPr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Char char="•"/>
              <a:defRPr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Char char="•"/>
              <a:defRPr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•"/>
              <a:defRPr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•"/>
              <a:defRPr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•"/>
              <a:defRPr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•"/>
              <a:defRPr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7" name="Google Shape;127;p21"/>
          <p:cNvSpPr txBox="1"/>
          <p:nvPr>
            <p:ph idx="12" type="sldNum"/>
          </p:nvPr>
        </p:nvSpPr>
        <p:spPr>
          <a:xfrm>
            <a:off x="3543300" y="6370748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  <p:pic>
        <p:nvPicPr>
          <p:cNvPr id="128" name="Google Shape;128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3050" y="6370750"/>
            <a:ext cx="694875" cy="36510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  <p:sldLayoutId id="2147483680" r:id="rId16"/>
    <p:sldLayoutId id="2147483681" r:id="rId17"/>
    <p:sldLayoutId id="2147483682" r:id="rId18"/>
    <p:sldLayoutId id="2147483683" r:id="rId19"/>
    <p:sldLayoutId id="2147483684" r:id="rId2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3.png"/><Relationship Id="rId4" Type="http://schemas.openxmlformats.org/officeDocument/2006/relationships/image" Target="../media/image11.png"/><Relationship Id="rId5" Type="http://schemas.openxmlformats.org/officeDocument/2006/relationships/image" Target="../media/image18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6.png"/><Relationship Id="rId4" Type="http://schemas.openxmlformats.org/officeDocument/2006/relationships/image" Target="../media/image19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2.jpg"/><Relationship Id="rId4" Type="http://schemas.openxmlformats.org/officeDocument/2006/relationships/image" Target="../media/image10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5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7.jpg"/><Relationship Id="rId4" Type="http://schemas.openxmlformats.org/officeDocument/2006/relationships/image" Target="../media/image21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4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1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5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2.gif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4.xml"/><Relationship Id="rId3" Type="http://schemas.openxmlformats.org/officeDocument/2006/relationships/hyperlink" Target="http://www.tinkercad.com" TargetMode="External"/><Relationship Id="rId4" Type="http://schemas.openxmlformats.org/officeDocument/2006/relationships/hyperlink" Target="http://www.fritzing.com" TargetMode="External"/><Relationship Id="rId5" Type="http://schemas.openxmlformats.org/officeDocument/2006/relationships/image" Target="../media/image28.png"/><Relationship Id="rId6" Type="http://schemas.openxmlformats.org/officeDocument/2006/relationships/image" Target="../media/image58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0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7.gif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8.gif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34.gif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4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47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33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9.jp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40.jpg"/><Relationship Id="rId4" Type="http://schemas.openxmlformats.org/officeDocument/2006/relationships/image" Target="../media/image46.gif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42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44.png"/><Relationship Id="rId4" Type="http://schemas.openxmlformats.org/officeDocument/2006/relationships/hyperlink" Target="https://drive.google.com/open?id=14hYEtAtCtPpOZXVV2ldbFXPDQcQuMbsO" TargetMode="External"/><Relationship Id="rId5" Type="http://schemas.openxmlformats.org/officeDocument/2006/relationships/hyperlink" Target="https://drive.google.com/open?id=14hYEtAtCtPpOZXVV2ldbFXPDQcQuMbsO" TargetMode="Externa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36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37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5.jp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43.png"/><Relationship Id="rId4" Type="http://schemas.openxmlformats.org/officeDocument/2006/relationships/image" Target="../media/image39.jpg"/><Relationship Id="rId5" Type="http://schemas.openxmlformats.org/officeDocument/2006/relationships/image" Target="../media/image41.jp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48.png"/><Relationship Id="rId4" Type="http://schemas.openxmlformats.org/officeDocument/2006/relationships/image" Target="../media/image45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57.png"/><Relationship Id="rId4" Type="http://schemas.openxmlformats.org/officeDocument/2006/relationships/image" Target="../media/image52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53.png"/><Relationship Id="rId4" Type="http://schemas.openxmlformats.org/officeDocument/2006/relationships/image" Target="../media/image50.jpg"/><Relationship Id="rId5" Type="http://schemas.openxmlformats.org/officeDocument/2006/relationships/image" Target="../media/image51.jpg"/><Relationship Id="rId6" Type="http://schemas.openxmlformats.org/officeDocument/2006/relationships/image" Target="../media/image55.png"/><Relationship Id="rId7" Type="http://schemas.openxmlformats.org/officeDocument/2006/relationships/image" Target="../media/image54.png"/><Relationship Id="rId8" Type="http://schemas.openxmlformats.org/officeDocument/2006/relationships/image" Target="../media/image56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5.xml"/><Relationship Id="rId3" Type="http://schemas.openxmlformats.org/officeDocument/2006/relationships/hyperlink" Target="https://hackaday.com/2017/08/22/laser-etching-pcbs/" TargetMode="External"/><Relationship Id="rId4" Type="http://schemas.openxmlformats.org/officeDocument/2006/relationships/hyperlink" Target="http://www.tinkercad.com/" TargetMode="External"/><Relationship Id="rId5" Type="http://schemas.openxmlformats.org/officeDocument/2006/relationships/hyperlink" Target="http://www.circuito.io/" TargetMode="External"/><Relationship Id="rId6" Type="http://schemas.openxmlformats.org/officeDocument/2006/relationships/hyperlink" Target="http://www.fritzing.org" TargetMode="External"/><Relationship Id="rId7" Type="http://schemas.openxmlformats.org/officeDocument/2006/relationships/hyperlink" Target="http://www.fablab.uchile.cl/proyectos/220/tutorial-modela-mdx-20-para-fabricacion-de-pcb/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0.png"/><Relationship Id="rId4" Type="http://schemas.openxmlformats.org/officeDocument/2006/relationships/image" Target="../media/image2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7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40"/>
          <p:cNvSpPr txBox="1"/>
          <p:nvPr>
            <p:ph type="title"/>
          </p:nvPr>
        </p:nvSpPr>
        <p:spPr>
          <a:xfrm>
            <a:off x="628650" y="2811504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</a:pPr>
            <a:r>
              <a:rPr lang="es-CL" sz="4800">
                <a:latin typeface="Ubuntu Light"/>
                <a:ea typeface="Ubuntu Light"/>
                <a:cs typeface="Ubuntu Light"/>
                <a:sym typeface="Ubuntu Light"/>
              </a:rPr>
              <a:t>Taller de fabricación de PCB</a:t>
            </a:r>
            <a:endParaRPr sz="4800">
              <a:latin typeface="Ubuntu Light"/>
              <a:ea typeface="Ubuntu Light"/>
              <a:cs typeface="Ubuntu Light"/>
              <a:sym typeface="Ubuntu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49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s-CL">
                <a:latin typeface="Ubuntu"/>
                <a:ea typeface="Ubuntu"/>
                <a:cs typeface="Ubuntu"/>
                <a:sym typeface="Ubuntu"/>
              </a:rPr>
              <a:t>Contenidos</a:t>
            </a:r>
            <a:endParaRPr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292" name="Google Shape;292;p49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032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Roboto"/>
              <a:buChar char="•"/>
            </a:pPr>
            <a:r>
              <a:rPr lang="es-CL" sz="2400">
                <a:latin typeface="Roboto"/>
                <a:ea typeface="Roboto"/>
                <a:cs typeface="Roboto"/>
                <a:sym typeface="Roboto"/>
              </a:rPr>
              <a:t>Prototipado electrónico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-2032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Roboto"/>
              <a:buChar char="•"/>
            </a:pPr>
            <a:r>
              <a:rPr lang="es-CL" sz="2400">
                <a:latin typeface="Roboto"/>
                <a:ea typeface="Roboto"/>
                <a:cs typeface="Roboto"/>
                <a:sym typeface="Roboto"/>
              </a:rPr>
              <a:t>Métodos de fabricación de PCB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-2032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Roboto"/>
              <a:buChar char="•"/>
            </a:pPr>
            <a:r>
              <a:rPr lang="es-CL" sz="2400">
                <a:latin typeface="Roboto"/>
                <a:ea typeface="Roboto"/>
                <a:cs typeface="Roboto"/>
                <a:sym typeface="Roboto"/>
              </a:rPr>
              <a:t>Roland Modela MDX-20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-2032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Roboto"/>
              <a:buChar char="•"/>
            </a:pPr>
            <a:r>
              <a:rPr lang="es-CL" sz="2400">
                <a:latin typeface="Roboto"/>
                <a:ea typeface="Roboto"/>
                <a:cs typeface="Roboto"/>
                <a:sym typeface="Roboto"/>
              </a:rPr>
              <a:t>Flujo de trabajo Roland MDX-20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-2032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Roboto"/>
              <a:buChar char="•"/>
            </a:pPr>
            <a:r>
              <a:rPr lang="es-CL" sz="2400">
                <a:latin typeface="Roboto"/>
                <a:ea typeface="Roboto"/>
                <a:cs typeface="Roboto"/>
                <a:sym typeface="Roboto"/>
              </a:rPr>
              <a:t>Evaluación (2da sesión)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50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s-CL">
                <a:latin typeface="Roboto"/>
                <a:ea typeface="Roboto"/>
                <a:cs typeface="Roboto"/>
                <a:sym typeface="Roboto"/>
              </a:rPr>
              <a:t>Prototipado electrónico</a:t>
            </a:r>
            <a:br>
              <a:rPr lang="es-CL">
                <a:latin typeface="Roboto"/>
                <a:ea typeface="Roboto"/>
                <a:cs typeface="Roboto"/>
                <a:sym typeface="Roboto"/>
              </a:rPr>
            </a:br>
            <a:r>
              <a:rPr lang="es-CL" sz="2800">
                <a:latin typeface="Roboto"/>
                <a:ea typeface="Roboto"/>
                <a:cs typeface="Roboto"/>
                <a:sym typeface="Roboto"/>
              </a:rPr>
              <a:t>Protoboard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98" name="Google Shape;298;p5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64160" y="1338145"/>
            <a:ext cx="4687098" cy="4687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p5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-5400000">
            <a:off x="6896483" y="2899897"/>
            <a:ext cx="2119230" cy="18096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p5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79615" y="2399508"/>
            <a:ext cx="3804557" cy="38045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" name="Google Shape;305;p51"/>
          <p:cNvPicPr preferRelativeResize="0"/>
          <p:nvPr/>
        </p:nvPicPr>
        <p:blipFill rotWithShape="1">
          <a:blip r:embed="rId3">
            <a:alphaModFix/>
          </a:blip>
          <a:srcRect b="7884" l="0" r="0" t="8225"/>
          <a:stretch/>
        </p:blipFill>
        <p:spPr>
          <a:xfrm>
            <a:off x="4804774" y="1470512"/>
            <a:ext cx="5164326" cy="3916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" name="Google Shape;306;p51"/>
          <p:cNvPicPr preferRelativeResize="0"/>
          <p:nvPr/>
        </p:nvPicPr>
        <p:blipFill rotWithShape="1">
          <a:blip r:embed="rId4">
            <a:alphaModFix/>
          </a:blip>
          <a:srcRect b="0" l="0" r="0" t="19213"/>
          <a:stretch/>
        </p:blipFill>
        <p:spPr>
          <a:xfrm>
            <a:off x="-825100" y="1474946"/>
            <a:ext cx="5629873" cy="39125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52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s-CL">
                <a:latin typeface="Roboto"/>
                <a:ea typeface="Roboto"/>
                <a:cs typeface="Roboto"/>
                <a:sym typeface="Roboto"/>
              </a:rPr>
              <a:t>Prototipado electrónico</a:t>
            </a:r>
            <a:br>
              <a:rPr lang="es-CL">
                <a:latin typeface="Roboto"/>
                <a:ea typeface="Roboto"/>
                <a:cs typeface="Roboto"/>
                <a:sym typeface="Roboto"/>
              </a:rPr>
            </a:br>
            <a:r>
              <a:rPr lang="es-CL" sz="2800">
                <a:latin typeface="Roboto"/>
                <a:ea typeface="Roboto"/>
                <a:cs typeface="Roboto"/>
                <a:sym typeface="Roboto"/>
              </a:rPr>
              <a:t>Protoboard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312" name="Google Shape;312;p52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9399" y="2190750"/>
            <a:ext cx="7765200" cy="299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53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s-CL">
                <a:latin typeface="Roboto"/>
                <a:ea typeface="Roboto"/>
                <a:cs typeface="Roboto"/>
                <a:sym typeface="Roboto"/>
              </a:rPr>
              <a:t>Prototipado electrónico</a:t>
            </a:r>
            <a:br>
              <a:rPr lang="es-CL">
                <a:latin typeface="Roboto"/>
                <a:ea typeface="Roboto"/>
                <a:cs typeface="Roboto"/>
                <a:sym typeface="Roboto"/>
              </a:rPr>
            </a:br>
            <a:r>
              <a:rPr lang="es-CL" sz="2800">
                <a:latin typeface="Roboto"/>
                <a:ea typeface="Roboto"/>
                <a:cs typeface="Roboto"/>
                <a:sym typeface="Roboto"/>
              </a:rPr>
              <a:t>Protoboard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18" name="Google Shape;318;p53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Roboto"/>
              <a:buChar char="•"/>
            </a:pPr>
            <a:r>
              <a:rPr lang="es-CL">
                <a:latin typeface="Roboto"/>
                <a:ea typeface="Roboto"/>
                <a:cs typeface="Roboto"/>
                <a:sym typeface="Roboto"/>
              </a:rPr>
              <a:t>2,54 mm separación entre hoyos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Roboto"/>
              <a:buChar char="•"/>
            </a:pPr>
            <a:r>
              <a:rPr lang="es-CL">
                <a:latin typeface="Roboto"/>
                <a:ea typeface="Roboto"/>
                <a:cs typeface="Roboto"/>
                <a:sym typeface="Roboto"/>
              </a:rPr>
              <a:t>No más de 1 ampere continuo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3" name="Google Shape;323;p5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6" y="1645448"/>
            <a:ext cx="4756148" cy="356711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4" name="Google Shape;324;p54"/>
          <p:cNvPicPr preferRelativeResize="0"/>
          <p:nvPr>
            <p:ph idx="4294967295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184140" y="1645448"/>
            <a:ext cx="4756200" cy="356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55"/>
          <p:cNvSpPr txBox="1"/>
          <p:nvPr>
            <p:ph idx="4294967295"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s-CL">
                <a:latin typeface="Roboto"/>
                <a:ea typeface="Roboto"/>
                <a:cs typeface="Roboto"/>
                <a:sym typeface="Roboto"/>
              </a:rPr>
              <a:t>Ventajas						Desventajas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30" name="Google Shape;330;p55"/>
          <p:cNvSpPr txBox="1"/>
          <p:nvPr>
            <p:ph idx="4294967295" type="body"/>
          </p:nvPr>
        </p:nvSpPr>
        <p:spPr>
          <a:xfrm>
            <a:off x="628650" y="1825625"/>
            <a:ext cx="39192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s-CL" sz="2400">
                <a:latin typeface="Roboto"/>
                <a:ea typeface="Roboto"/>
                <a:cs typeface="Roboto"/>
                <a:sym typeface="Roboto"/>
              </a:rPr>
              <a:t>Rápido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s-CL" sz="2400">
                <a:latin typeface="Roboto"/>
                <a:ea typeface="Roboto"/>
                <a:cs typeface="Roboto"/>
                <a:sym typeface="Roboto"/>
              </a:rPr>
              <a:t>Barato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s-CL" sz="2400">
                <a:latin typeface="Roboto"/>
                <a:ea typeface="Roboto"/>
                <a:cs typeface="Roboto"/>
                <a:sym typeface="Roboto"/>
              </a:rPr>
              <a:t>Malla </a:t>
            </a:r>
            <a:r>
              <a:rPr lang="es-CL" sz="2400">
                <a:latin typeface="Roboto"/>
                <a:ea typeface="Roboto"/>
                <a:cs typeface="Roboto"/>
                <a:sym typeface="Roboto"/>
              </a:rPr>
              <a:t>estándar</a:t>
            </a:r>
            <a:r>
              <a:rPr lang="es-CL" sz="2400">
                <a:latin typeface="Roboto"/>
                <a:ea typeface="Roboto"/>
                <a:cs typeface="Roboto"/>
                <a:sym typeface="Roboto"/>
              </a:rPr>
              <a:t> (2,54mm)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31" name="Google Shape;331;p55"/>
          <p:cNvSpPr txBox="1"/>
          <p:nvPr>
            <p:ph idx="4294967295" type="body"/>
          </p:nvPr>
        </p:nvSpPr>
        <p:spPr>
          <a:xfrm>
            <a:off x="4743450" y="1825625"/>
            <a:ext cx="39192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s-CL" sz="2400">
                <a:latin typeface="Roboto"/>
                <a:ea typeface="Roboto"/>
                <a:cs typeface="Roboto"/>
                <a:sym typeface="Roboto"/>
              </a:rPr>
              <a:t>Poco robusto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s-CL" sz="2400">
                <a:latin typeface="Roboto"/>
                <a:ea typeface="Roboto"/>
                <a:cs typeface="Roboto"/>
                <a:sym typeface="Roboto"/>
              </a:rPr>
              <a:t>Soporta baja corriente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s-CL" sz="2400">
                <a:latin typeface="Roboto"/>
                <a:ea typeface="Roboto"/>
                <a:cs typeface="Roboto"/>
                <a:sym typeface="Roboto"/>
              </a:rPr>
              <a:t>(&lt; 1A continuo)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s-CL" sz="2400">
                <a:latin typeface="Roboto"/>
                <a:ea typeface="Roboto"/>
                <a:cs typeface="Roboto"/>
                <a:sym typeface="Roboto"/>
              </a:rPr>
              <a:t>Malla </a:t>
            </a:r>
            <a:r>
              <a:rPr lang="es-CL" sz="2400">
                <a:latin typeface="Roboto"/>
                <a:ea typeface="Roboto"/>
                <a:cs typeface="Roboto"/>
                <a:sym typeface="Roboto"/>
              </a:rPr>
              <a:t>estándar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s-CL" sz="2400">
                <a:latin typeface="Roboto"/>
                <a:ea typeface="Roboto"/>
                <a:cs typeface="Roboto"/>
                <a:sym typeface="Roboto"/>
              </a:rPr>
              <a:t>No replicable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332" name="Google Shape;332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71450" y="4484813"/>
            <a:ext cx="2457450" cy="22002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33" name="Google Shape;333;p55"/>
          <p:cNvCxnSpPr/>
          <p:nvPr/>
        </p:nvCxnSpPr>
        <p:spPr>
          <a:xfrm>
            <a:off x="4888250" y="4665400"/>
            <a:ext cx="35373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34" name="Google Shape;334;p55"/>
          <p:cNvCxnSpPr/>
          <p:nvPr/>
        </p:nvCxnSpPr>
        <p:spPr>
          <a:xfrm>
            <a:off x="4888250" y="4817800"/>
            <a:ext cx="35373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35" name="Google Shape;335;p55"/>
          <p:cNvCxnSpPr/>
          <p:nvPr/>
        </p:nvCxnSpPr>
        <p:spPr>
          <a:xfrm>
            <a:off x="4888250" y="4970200"/>
            <a:ext cx="35373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36" name="Google Shape;336;p55"/>
          <p:cNvCxnSpPr/>
          <p:nvPr/>
        </p:nvCxnSpPr>
        <p:spPr>
          <a:xfrm>
            <a:off x="4888250" y="5122600"/>
            <a:ext cx="35373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37" name="Google Shape;337;p55"/>
          <p:cNvCxnSpPr/>
          <p:nvPr/>
        </p:nvCxnSpPr>
        <p:spPr>
          <a:xfrm>
            <a:off x="4888250" y="5275000"/>
            <a:ext cx="35373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38" name="Google Shape;338;p55"/>
          <p:cNvCxnSpPr/>
          <p:nvPr/>
        </p:nvCxnSpPr>
        <p:spPr>
          <a:xfrm>
            <a:off x="4888250" y="5427400"/>
            <a:ext cx="35373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39" name="Google Shape;339;p55"/>
          <p:cNvCxnSpPr/>
          <p:nvPr/>
        </p:nvCxnSpPr>
        <p:spPr>
          <a:xfrm>
            <a:off x="4888250" y="5579800"/>
            <a:ext cx="35373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40" name="Google Shape;340;p55"/>
          <p:cNvCxnSpPr/>
          <p:nvPr/>
        </p:nvCxnSpPr>
        <p:spPr>
          <a:xfrm>
            <a:off x="4888250" y="5732200"/>
            <a:ext cx="35373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41" name="Google Shape;341;p55"/>
          <p:cNvCxnSpPr/>
          <p:nvPr/>
        </p:nvCxnSpPr>
        <p:spPr>
          <a:xfrm>
            <a:off x="4888250" y="5884600"/>
            <a:ext cx="35373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42" name="Google Shape;342;p55"/>
          <p:cNvCxnSpPr/>
          <p:nvPr/>
        </p:nvCxnSpPr>
        <p:spPr>
          <a:xfrm>
            <a:off x="4888250" y="6341800"/>
            <a:ext cx="35373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43" name="Google Shape;343;p55"/>
          <p:cNvCxnSpPr/>
          <p:nvPr/>
        </p:nvCxnSpPr>
        <p:spPr>
          <a:xfrm>
            <a:off x="4888250" y="6189400"/>
            <a:ext cx="35373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44" name="Google Shape;344;p55"/>
          <p:cNvCxnSpPr/>
          <p:nvPr/>
        </p:nvCxnSpPr>
        <p:spPr>
          <a:xfrm>
            <a:off x="4888250" y="6037000"/>
            <a:ext cx="35373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Resultado de imagen para copper breadboard" id="349" name="Google Shape;349;p56"/>
          <p:cNvPicPr preferRelativeResize="0"/>
          <p:nvPr/>
        </p:nvPicPr>
        <p:blipFill rotWithShape="1">
          <a:blip r:embed="rId3">
            <a:alphaModFix/>
          </a:blip>
          <a:srcRect b="0" l="21566" r="24891" t="0"/>
          <a:stretch/>
        </p:blipFill>
        <p:spPr>
          <a:xfrm>
            <a:off x="5884676" y="1619375"/>
            <a:ext cx="2294925" cy="4286250"/>
          </a:xfrm>
          <a:prstGeom prst="rect">
            <a:avLst/>
          </a:prstGeom>
          <a:noFill/>
          <a:ln>
            <a:noFill/>
          </a:ln>
        </p:spPr>
      </p:pic>
      <p:sp>
        <p:nvSpPr>
          <p:cNvPr id="350" name="Google Shape;350;p56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s-CL">
                <a:latin typeface="Roboto"/>
                <a:ea typeface="Roboto"/>
                <a:cs typeface="Roboto"/>
                <a:sym typeface="Roboto"/>
              </a:rPr>
              <a:t>Prototipado electrónico</a:t>
            </a:r>
            <a:br>
              <a:rPr lang="es-CL">
                <a:latin typeface="Roboto"/>
                <a:ea typeface="Roboto"/>
                <a:cs typeface="Roboto"/>
                <a:sym typeface="Roboto"/>
              </a:rPr>
            </a:br>
            <a:r>
              <a:rPr lang="es-CL" sz="2800">
                <a:latin typeface="Roboto"/>
                <a:ea typeface="Roboto"/>
                <a:cs typeface="Roboto"/>
                <a:sym typeface="Roboto"/>
              </a:rPr>
              <a:t>Protoboard pre-perforada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351" name="Google Shape;351;p56"/>
          <p:cNvPicPr preferRelativeResize="0"/>
          <p:nvPr/>
        </p:nvPicPr>
        <p:blipFill rotWithShape="1">
          <a:blip r:embed="rId4">
            <a:alphaModFix/>
          </a:blip>
          <a:srcRect b="10322" l="0" r="0" t="9155"/>
          <a:stretch/>
        </p:blipFill>
        <p:spPr>
          <a:xfrm>
            <a:off x="666250" y="1999125"/>
            <a:ext cx="4718326" cy="37993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="0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57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357" name="Google Shape;357;p57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s-CL">
                <a:latin typeface="Roboto"/>
                <a:ea typeface="Roboto"/>
                <a:cs typeface="Roboto"/>
                <a:sym typeface="Roboto"/>
              </a:rPr>
              <a:t>Prototipado electrónico</a:t>
            </a:r>
            <a:br>
              <a:rPr lang="es-CL">
                <a:latin typeface="Roboto"/>
                <a:ea typeface="Roboto"/>
                <a:cs typeface="Roboto"/>
                <a:sym typeface="Roboto"/>
              </a:rPr>
            </a:br>
            <a:r>
              <a:rPr lang="es-CL" sz="2800">
                <a:latin typeface="Roboto"/>
                <a:ea typeface="Roboto"/>
                <a:cs typeface="Roboto"/>
                <a:sym typeface="Roboto"/>
              </a:rPr>
              <a:t>Protoboard pre-perforada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58"/>
          <p:cNvSpPr txBox="1"/>
          <p:nvPr>
            <p:ph idx="4294967295"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s-CL"/>
              <a:t>Prototipado electrónico</a:t>
            </a:r>
            <a:endParaRPr/>
          </a:p>
        </p:txBody>
      </p:sp>
      <p:pic>
        <p:nvPicPr>
          <p:cNvPr id="363" name="Google Shape;363;p5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724851"/>
            <a:ext cx="9144001" cy="54082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41"/>
          <p:cNvSpPr txBox="1"/>
          <p:nvPr/>
        </p:nvSpPr>
        <p:spPr>
          <a:xfrm>
            <a:off x="720288" y="4795675"/>
            <a:ext cx="8101800" cy="14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400">
                <a:latin typeface="Roboto"/>
                <a:ea typeface="Roboto"/>
                <a:cs typeface="Roboto"/>
                <a:sym typeface="Roboto"/>
              </a:rPr>
              <a:t>Proveer una plataforma abierta en donde se ponen en práctica procesos modernos de diseño, fabricación y producción.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239" name="Google Shape;239;p41"/>
          <p:cNvGrpSpPr/>
          <p:nvPr/>
        </p:nvGrpSpPr>
        <p:grpSpPr>
          <a:xfrm>
            <a:off x="2199450" y="213075"/>
            <a:ext cx="5143500" cy="4788250"/>
            <a:chOff x="2199450" y="136875"/>
            <a:chExt cx="5143500" cy="4788250"/>
          </a:xfrm>
        </p:grpSpPr>
        <p:pic>
          <p:nvPicPr>
            <p:cNvPr id="240" name="Google Shape;240;p41"/>
            <p:cNvPicPr preferRelativeResize="0"/>
            <p:nvPr/>
          </p:nvPicPr>
          <p:blipFill rotWithShape="1">
            <a:blip r:embed="rId3">
              <a:alphaModFix/>
            </a:blip>
            <a:srcRect b="16541" l="0" r="0" t="0"/>
            <a:stretch/>
          </p:blipFill>
          <p:spPr>
            <a:xfrm>
              <a:off x="3027175" y="136875"/>
              <a:ext cx="3488049" cy="349084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41" name="Google Shape;241;p41"/>
            <p:cNvSpPr txBox="1"/>
            <p:nvPr/>
          </p:nvSpPr>
          <p:spPr>
            <a:xfrm>
              <a:off x="2199450" y="3567325"/>
              <a:ext cx="5143500" cy="135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-CL" sz="7200">
                  <a:latin typeface="Roboto"/>
                  <a:ea typeface="Roboto"/>
                  <a:cs typeface="Roboto"/>
                  <a:sym typeface="Roboto"/>
                </a:rPr>
                <a:t>FABLAB</a:t>
              </a:r>
              <a:endParaRPr b="1" sz="7200"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59"/>
          <p:cNvSpPr txBox="1"/>
          <p:nvPr>
            <p:ph idx="4294967295"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s-CL"/>
              <a:t>Prototipado electrónico</a:t>
            </a:r>
            <a:endParaRPr/>
          </a:p>
        </p:txBody>
      </p:sp>
      <p:pic>
        <p:nvPicPr>
          <p:cNvPr id="369" name="Google Shape;369;p5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724863"/>
            <a:ext cx="9144001" cy="54082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60"/>
          <p:cNvSpPr txBox="1"/>
          <p:nvPr>
            <p:ph idx="4294967295"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s-CL"/>
              <a:t>Prototipado electrónico</a:t>
            </a:r>
            <a:endParaRPr/>
          </a:p>
        </p:txBody>
      </p:sp>
      <p:pic>
        <p:nvPicPr>
          <p:cNvPr id="375" name="Google Shape;375;p6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724851"/>
            <a:ext cx="9144001" cy="54082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61"/>
          <p:cNvSpPr txBox="1"/>
          <p:nvPr>
            <p:ph idx="4294967295"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s-CL"/>
              <a:t>Prototipado electrónico</a:t>
            </a:r>
            <a:endParaRPr/>
          </a:p>
        </p:txBody>
      </p:sp>
      <p:pic>
        <p:nvPicPr>
          <p:cNvPr id="381" name="Google Shape;381;p6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724863"/>
            <a:ext cx="9144001" cy="54082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6" name="Google Shape;386;p62"/>
          <p:cNvPicPr preferRelativeResize="0"/>
          <p:nvPr>
            <p:ph idx="4294967295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670950"/>
            <a:ext cx="9144000" cy="5516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63"/>
          <p:cNvSpPr txBox="1"/>
          <p:nvPr>
            <p:ph idx="1" type="body"/>
          </p:nvPr>
        </p:nvSpPr>
        <p:spPr>
          <a:xfrm>
            <a:off x="628650" y="1253400"/>
            <a:ext cx="78867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s-CL" u="sng">
                <a:solidFill>
                  <a:schemeClr val="hlink"/>
                </a:solidFill>
                <a:hlinkClick r:id="rId3"/>
              </a:rPr>
              <a:t>www.tinkercad.com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s-CL" u="sng">
                <a:solidFill>
                  <a:schemeClr val="hlink"/>
                </a:solidFill>
                <a:hlinkClick r:id="rId4"/>
              </a:rPr>
              <a:t>www.fritzing.com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92" name="Google Shape;392;p6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78650" y="508988"/>
            <a:ext cx="2133600" cy="2143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3" name="Google Shape;393;p6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303801" y="3536525"/>
            <a:ext cx="4483276" cy="1793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64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s-CL">
                <a:latin typeface="Roboto"/>
                <a:ea typeface="Roboto"/>
                <a:cs typeface="Roboto"/>
                <a:sym typeface="Roboto"/>
              </a:rPr>
              <a:t>Fabricación de PCBs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99" name="Google Shape;399;p64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Roboto"/>
              <a:buChar char="•"/>
            </a:pPr>
            <a:r>
              <a:rPr lang="es-CL">
                <a:latin typeface="Roboto"/>
                <a:ea typeface="Roboto"/>
                <a:cs typeface="Roboto"/>
                <a:sym typeface="Roboto"/>
              </a:rPr>
              <a:t>Etching (Óxido reducción)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-254000" lvl="1" marL="6858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Roboto"/>
              <a:buChar char="•"/>
            </a:pPr>
            <a:r>
              <a:rPr lang="es-CL">
                <a:latin typeface="Roboto"/>
                <a:ea typeface="Roboto"/>
                <a:cs typeface="Roboto"/>
                <a:sym typeface="Roboto"/>
              </a:rPr>
              <a:t>Plumón permanente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Roboto"/>
              <a:buChar char="•"/>
            </a:pPr>
            <a:r>
              <a:rPr lang="es-CL">
                <a:latin typeface="Roboto"/>
                <a:ea typeface="Roboto"/>
                <a:cs typeface="Roboto"/>
                <a:sym typeface="Roboto"/>
              </a:rPr>
              <a:t>Estampado toner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Roboto"/>
              <a:buChar char="•"/>
            </a:pPr>
            <a:r>
              <a:rPr lang="es-CL">
                <a:latin typeface="Roboto"/>
                <a:ea typeface="Roboto"/>
                <a:cs typeface="Roboto"/>
                <a:sym typeface="Roboto"/>
              </a:rPr>
              <a:t>Láser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Roboto"/>
              <a:buChar char="•"/>
            </a:pPr>
            <a:r>
              <a:rPr lang="es-CL">
                <a:latin typeface="Roboto"/>
                <a:ea typeface="Roboto"/>
                <a:cs typeface="Roboto"/>
                <a:sym typeface="Roboto"/>
              </a:rPr>
              <a:t>Milling – Fresado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Font typeface="Roboto"/>
              <a:buChar char="•"/>
            </a:pPr>
            <a:r>
              <a:rPr lang="es-CL">
                <a:latin typeface="Roboto"/>
                <a:ea typeface="Roboto"/>
                <a:cs typeface="Roboto"/>
                <a:sym typeface="Roboto"/>
              </a:rPr>
              <a:t>Láser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65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s-CL">
                <a:latin typeface="Roboto"/>
                <a:ea typeface="Roboto"/>
                <a:cs typeface="Roboto"/>
                <a:sym typeface="Roboto"/>
              </a:rPr>
              <a:t>Fabricación de PCBs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s-CL" sz="2800">
                <a:latin typeface="Roboto"/>
                <a:ea typeface="Roboto"/>
                <a:cs typeface="Roboto"/>
                <a:sym typeface="Roboto"/>
              </a:rPr>
              <a:t>Etching (Óxido reducción)</a:t>
            </a:r>
            <a:endParaRPr sz="28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05" name="Google Shape;405;p65"/>
          <p:cNvSpPr txBox="1"/>
          <p:nvPr>
            <p:ph idx="1" type="body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Roboto"/>
              <a:buChar char="•"/>
            </a:pPr>
            <a:r>
              <a:rPr lang="es-CL">
                <a:latin typeface="Roboto"/>
                <a:ea typeface="Roboto"/>
                <a:cs typeface="Roboto"/>
                <a:sym typeface="Roboto"/>
              </a:rPr>
              <a:t>Cloruro de Hierro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Roboto"/>
              <a:buChar char="•"/>
            </a:pPr>
            <a:r>
              <a:rPr lang="es-CL">
                <a:latin typeface="Roboto"/>
                <a:ea typeface="Roboto"/>
                <a:cs typeface="Roboto"/>
                <a:sym typeface="Roboto"/>
              </a:rPr>
              <a:t>Vinagre + Sal + Agua oxigenada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406" name="Google Shape;406;p65"/>
          <p:cNvPicPr preferRelativeResize="0"/>
          <p:nvPr/>
        </p:nvPicPr>
        <p:blipFill rotWithShape="1">
          <a:blip r:embed="rId3">
            <a:alphaModFix/>
          </a:blip>
          <a:srcRect b="14014" l="0" r="0" t="14952"/>
          <a:stretch/>
        </p:blipFill>
        <p:spPr>
          <a:xfrm>
            <a:off x="1587500" y="3170025"/>
            <a:ext cx="5969000" cy="2625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" name="Google Shape;411;p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6000" y="1308500"/>
            <a:ext cx="7532000" cy="424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6" name="Google Shape;416;p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5800" y="1285875"/>
            <a:ext cx="7612400" cy="4286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Google Shape;421;p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925" y="1089425"/>
            <a:ext cx="8310150" cy="4679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" name="Google Shape;246;p42"/>
          <p:cNvPicPr preferRelativeResize="0"/>
          <p:nvPr/>
        </p:nvPicPr>
        <p:blipFill rotWithShape="1">
          <a:blip r:embed="rId3">
            <a:alphaModFix amt="44000"/>
          </a:blip>
          <a:srcRect b="18849" l="31504" r="36019" t="17662"/>
          <a:stretch/>
        </p:blipFill>
        <p:spPr>
          <a:xfrm>
            <a:off x="2214096" y="339200"/>
            <a:ext cx="4856026" cy="5340376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42"/>
          <p:cNvSpPr txBox="1"/>
          <p:nvPr>
            <p:ph type="title"/>
          </p:nvPr>
        </p:nvSpPr>
        <p:spPr>
          <a:xfrm>
            <a:off x="143625" y="-163375"/>
            <a:ext cx="17457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CL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rPr>
              <a:t>Áreas</a:t>
            </a:r>
            <a:endParaRPr>
              <a:solidFill>
                <a:srgbClr val="000000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248" name="Google Shape;248;p42"/>
          <p:cNvSpPr/>
          <p:nvPr/>
        </p:nvSpPr>
        <p:spPr>
          <a:xfrm>
            <a:off x="267925" y="1958400"/>
            <a:ext cx="2622300" cy="26223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4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Formativa</a:t>
            </a:r>
            <a:endParaRPr sz="2400">
              <a:solidFill>
                <a:srgbClr val="FFFFFF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249" name="Google Shape;249;p42"/>
          <p:cNvSpPr/>
          <p:nvPr/>
        </p:nvSpPr>
        <p:spPr>
          <a:xfrm>
            <a:off x="3281801" y="1958400"/>
            <a:ext cx="2622300" cy="2622300"/>
          </a:xfrm>
          <a:prstGeom prst="ellipse">
            <a:avLst/>
          </a:prstGeom>
          <a:solidFill>
            <a:srgbClr val="E0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4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Productiva</a:t>
            </a:r>
            <a:endParaRPr sz="2400">
              <a:solidFill>
                <a:srgbClr val="FFFFFF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250" name="Google Shape;250;p42"/>
          <p:cNvSpPr/>
          <p:nvPr/>
        </p:nvSpPr>
        <p:spPr>
          <a:xfrm>
            <a:off x="6256325" y="1958400"/>
            <a:ext cx="2622300" cy="2622300"/>
          </a:xfrm>
          <a:prstGeom prst="ellipse">
            <a:avLst/>
          </a:prstGeom>
          <a:solidFill>
            <a:srgbClr val="4A86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4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Vinculación</a:t>
            </a:r>
            <a:endParaRPr sz="2400">
              <a:solidFill>
                <a:srgbClr val="FFFFFF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4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Extensión</a:t>
            </a:r>
            <a:endParaRPr sz="2400">
              <a:solidFill>
                <a:srgbClr val="FFFFFF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6" name="Google Shape;426;p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36837" y="0"/>
            <a:ext cx="9489122" cy="62329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1" name="Google Shape;431;p7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43000" y="1657350"/>
            <a:ext cx="6858000" cy="3543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35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6" name="Google Shape;436;p7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43003" y="1690689"/>
            <a:ext cx="6857995" cy="34766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72"/>
          <p:cNvSpPr txBox="1"/>
          <p:nvPr>
            <p:ph idx="4294967295"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s-CL">
                <a:latin typeface="Roboto"/>
                <a:ea typeface="Roboto"/>
                <a:cs typeface="Roboto"/>
                <a:sym typeface="Roboto"/>
              </a:rPr>
              <a:t>Fabricación de PCBs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s-CL" sz="2800">
                <a:latin typeface="Roboto"/>
                <a:ea typeface="Roboto"/>
                <a:cs typeface="Roboto"/>
                <a:sym typeface="Roboto"/>
              </a:rPr>
              <a:t>Milling - Fresado</a:t>
            </a:r>
            <a:endParaRPr sz="28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442" name="Google Shape;442;p72"/>
          <p:cNvPicPr preferRelativeResize="0"/>
          <p:nvPr>
            <p:ph idx="4294967295" type="body"/>
          </p:nvPr>
        </p:nvPicPr>
        <p:blipFill rotWithShape="1">
          <a:blip r:embed="rId3">
            <a:alphaModFix/>
          </a:blip>
          <a:srcRect b="0" l="0" r="0" t="12257"/>
          <a:stretch/>
        </p:blipFill>
        <p:spPr>
          <a:xfrm>
            <a:off x="-9465450" y="1851064"/>
            <a:ext cx="9144000" cy="451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3" name="Google Shape;443;p7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7550" y="1961525"/>
            <a:ext cx="6808900" cy="3833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47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8" name="Google Shape;448;p7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1757" y="1537301"/>
            <a:ext cx="7220397" cy="4351338"/>
          </a:xfrm>
          <a:prstGeom prst="rect">
            <a:avLst/>
          </a:prstGeom>
          <a:noFill/>
          <a:ln>
            <a:noFill/>
          </a:ln>
        </p:spPr>
      </p:pic>
      <p:sp>
        <p:nvSpPr>
          <p:cNvPr id="449" name="Google Shape;449;p73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s-CL">
                <a:latin typeface="Roboto"/>
                <a:ea typeface="Roboto"/>
                <a:cs typeface="Roboto"/>
                <a:sym typeface="Roboto"/>
              </a:rPr>
              <a:t>Fabricación de PCBs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s-CL" sz="2800">
                <a:latin typeface="Roboto"/>
                <a:ea typeface="Roboto"/>
                <a:cs typeface="Roboto"/>
                <a:sym typeface="Roboto"/>
              </a:rPr>
              <a:t>Milling - Fresado</a:t>
            </a:r>
            <a:endParaRPr sz="28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74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CL">
                <a:latin typeface="Roboto"/>
                <a:ea typeface="Roboto"/>
                <a:cs typeface="Roboto"/>
                <a:sym typeface="Roboto"/>
              </a:rPr>
              <a:t>Ventajas				 		Desventajas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55" name="Google Shape;455;p74"/>
          <p:cNvSpPr txBox="1"/>
          <p:nvPr>
            <p:ph idx="1" type="body"/>
          </p:nvPr>
        </p:nvSpPr>
        <p:spPr>
          <a:xfrm>
            <a:off x="400050" y="1825625"/>
            <a:ext cx="39192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s-CL" sz="2400">
                <a:latin typeface="Roboto"/>
                <a:ea typeface="Roboto"/>
                <a:cs typeface="Roboto"/>
                <a:sym typeface="Roboto"/>
              </a:rPr>
              <a:t>Robusto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s-CL" sz="2400">
                <a:latin typeface="Roboto"/>
                <a:ea typeface="Roboto"/>
                <a:cs typeface="Roboto"/>
                <a:sym typeface="Roboto"/>
              </a:rPr>
              <a:t>Replicable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s-CL" sz="2400">
                <a:latin typeface="Roboto"/>
                <a:ea typeface="Roboto"/>
                <a:cs typeface="Roboto"/>
                <a:sym typeface="Roboto"/>
              </a:rPr>
              <a:t>Infinitamente modificable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s-CL" sz="2400">
                <a:latin typeface="Roboto"/>
                <a:ea typeface="Roboto"/>
                <a:cs typeface="Roboto"/>
                <a:sym typeface="Roboto"/>
              </a:rPr>
              <a:t>Justo y necesario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56" name="Google Shape;456;p74"/>
          <p:cNvSpPr txBox="1"/>
          <p:nvPr>
            <p:ph idx="1" type="body"/>
          </p:nvPr>
        </p:nvSpPr>
        <p:spPr>
          <a:xfrm>
            <a:off x="4972050" y="1825625"/>
            <a:ext cx="39192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s-CL" sz="2400">
                <a:latin typeface="Roboto"/>
                <a:ea typeface="Roboto"/>
                <a:cs typeface="Roboto"/>
                <a:sym typeface="Roboto"/>
              </a:rPr>
              <a:t>Tiempo diseño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s-CL" sz="2400">
                <a:latin typeface="Roboto"/>
                <a:ea typeface="Roboto"/>
                <a:cs typeface="Roboto"/>
                <a:sym typeface="Roboto"/>
              </a:rPr>
              <a:t>Costo de fabricación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75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s-CL">
                <a:latin typeface="Roboto"/>
                <a:ea typeface="Roboto"/>
                <a:cs typeface="Roboto"/>
                <a:sym typeface="Roboto"/>
              </a:rPr>
              <a:t>Para el diseño...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462" name="Google Shape;462;p7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52215" y="3183286"/>
            <a:ext cx="4191785" cy="3043807"/>
          </a:xfrm>
          <a:prstGeom prst="rect">
            <a:avLst/>
          </a:prstGeom>
          <a:noFill/>
          <a:ln>
            <a:noFill/>
          </a:ln>
        </p:spPr>
      </p:pic>
      <p:sp>
        <p:nvSpPr>
          <p:cNvPr id="463" name="Google Shape;463;p75"/>
          <p:cNvSpPr txBox="1"/>
          <p:nvPr>
            <p:ph idx="1" type="body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/>
              <a:buChar char="•"/>
            </a:pPr>
            <a:r>
              <a:rPr lang="es-CL">
                <a:latin typeface="Roboto"/>
                <a:ea typeface="Roboto"/>
                <a:cs typeface="Roboto"/>
                <a:sym typeface="Roboto"/>
              </a:rPr>
              <a:t>Design Rules Check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"/>
              <a:buChar char="•"/>
            </a:pPr>
            <a:r>
              <a:rPr lang="es-CL">
                <a:latin typeface="Roboto"/>
                <a:ea typeface="Roboto"/>
                <a:cs typeface="Roboto"/>
                <a:sym typeface="Roboto"/>
              </a:rPr>
              <a:t>Ancho de pista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"/>
              <a:buChar char="•"/>
            </a:pPr>
            <a:r>
              <a:rPr lang="es-CL">
                <a:latin typeface="Roboto"/>
                <a:ea typeface="Roboto"/>
                <a:cs typeface="Roboto"/>
                <a:sym typeface="Roboto"/>
              </a:rPr>
              <a:t>Espacio entre pista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"/>
              <a:buChar char="•"/>
            </a:pPr>
            <a:r>
              <a:rPr lang="es-CL">
                <a:latin typeface="Roboto"/>
                <a:ea typeface="Roboto"/>
                <a:cs typeface="Roboto"/>
                <a:sym typeface="Roboto"/>
              </a:rPr>
              <a:t>Mínima distancia de una vía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s-CL">
                <a:latin typeface="Roboto"/>
                <a:ea typeface="Roboto"/>
                <a:cs typeface="Roboto"/>
                <a:sym typeface="Roboto"/>
              </a:rPr>
              <a:t>Fablab U. de Chile.dru</a:t>
            </a:r>
            <a:endParaRPr u="sng">
              <a:solidFill>
                <a:schemeClr val="hlink"/>
              </a:solidFill>
              <a:latin typeface="Roboto"/>
              <a:ea typeface="Roboto"/>
              <a:cs typeface="Roboto"/>
              <a:sym typeface="Roboto"/>
              <a:hlinkClick r:id="rId4"/>
            </a:endParaRPr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s-CL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5"/>
              </a:rPr>
              <a:t>https://drive.google.com/open?id=14hYEtAtCtPpOZXVV2ldbFXPDQcQuMbsO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67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76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s-CL">
                <a:latin typeface="Roboto"/>
                <a:ea typeface="Roboto"/>
                <a:cs typeface="Roboto"/>
                <a:sym typeface="Roboto"/>
              </a:rPr>
              <a:t>Roland Modela MDX-20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69" name="Google Shape;469;p76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s-CL">
                <a:latin typeface="Roboto"/>
                <a:ea typeface="Roboto"/>
                <a:cs typeface="Roboto"/>
                <a:sym typeface="Roboto"/>
              </a:rPr>
              <a:t>Dimensiones máximas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s-CL">
                <a:latin typeface="Roboto"/>
                <a:ea typeface="Roboto"/>
                <a:cs typeface="Roboto"/>
                <a:sym typeface="Roboto"/>
              </a:rPr>
              <a:t>X -&gt; 200 mm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s-CL">
                <a:latin typeface="Roboto"/>
                <a:ea typeface="Roboto"/>
                <a:cs typeface="Roboto"/>
                <a:sym typeface="Roboto"/>
              </a:rPr>
              <a:t>Y -&gt; 150 mm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s-CL">
                <a:latin typeface="Roboto"/>
                <a:ea typeface="Roboto"/>
                <a:cs typeface="Roboto"/>
                <a:sym typeface="Roboto"/>
              </a:rPr>
              <a:t>Z -&gt; 60 mm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470" name="Google Shape;470;p7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85214" y="2237264"/>
            <a:ext cx="5578965" cy="38810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0000"/>
        </a:solidFill>
      </p:bgPr>
    </p:bg>
    <p:spTree>
      <p:nvGrpSpPr>
        <p:cNvPr id="474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77"/>
          <p:cNvSpPr/>
          <p:nvPr/>
        </p:nvSpPr>
        <p:spPr>
          <a:xfrm>
            <a:off x="-154700" y="-144375"/>
            <a:ext cx="9353700" cy="64041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6" name="Google Shape;476;p77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7" name="Google Shape;477;p77"/>
          <p:cNvSpPr txBox="1"/>
          <p:nvPr>
            <p:ph idx="1" type="body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478" name="Google Shape;478;p7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8650" y="802213"/>
            <a:ext cx="7886701" cy="52535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82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78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CL">
                <a:latin typeface="Roboto"/>
                <a:ea typeface="Roboto"/>
                <a:cs typeface="Roboto"/>
                <a:sym typeface="Roboto"/>
              </a:rPr>
              <a:t>Receta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4" name="Google Shape;484;p78"/>
          <p:cNvSpPr txBox="1"/>
          <p:nvPr>
            <p:ph idx="1" type="body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064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800"/>
              <a:buFont typeface="Roboto"/>
              <a:buAutoNum type="arabicPeriod"/>
            </a:pPr>
            <a:r>
              <a:rPr lang="es-CL">
                <a:latin typeface="Roboto"/>
                <a:ea typeface="Roboto"/>
                <a:cs typeface="Roboto"/>
                <a:sym typeface="Roboto"/>
              </a:rPr>
              <a:t>Procesar archivo - Fabmodules.org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-4064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"/>
              <a:buAutoNum type="arabicPeriod"/>
            </a:pPr>
            <a:r>
              <a:rPr lang="es-CL">
                <a:latin typeface="Roboto"/>
                <a:ea typeface="Roboto"/>
                <a:cs typeface="Roboto"/>
                <a:sym typeface="Roboto"/>
              </a:rPr>
              <a:t>Mover cabezal - Modela Player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-4064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"/>
              <a:buAutoNum type="arabicPeriod"/>
            </a:pPr>
            <a:r>
              <a:rPr lang="es-CL">
                <a:latin typeface="Roboto"/>
                <a:ea typeface="Roboto"/>
                <a:cs typeface="Roboto"/>
                <a:sym typeface="Roboto"/>
              </a:rPr>
              <a:t>Montar/Calibrar herramienta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-4064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"/>
              <a:buAutoNum type="arabicPeriod"/>
            </a:pPr>
            <a:r>
              <a:rPr lang="es-CL">
                <a:latin typeface="Roboto"/>
                <a:ea typeface="Roboto"/>
                <a:cs typeface="Roboto"/>
                <a:sym typeface="Roboto"/>
              </a:rPr>
              <a:t>Enviar archivo de coordenadas (dropout.exe)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43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56" name="Google Shape;256;p43"/>
          <p:cNvPicPr preferRelativeResize="0"/>
          <p:nvPr/>
        </p:nvPicPr>
        <p:blipFill rotWithShape="1">
          <a:blip r:embed="rId3">
            <a:alphaModFix/>
          </a:blip>
          <a:srcRect b="0" l="0" r="0" t="23681"/>
          <a:stretch/>
        </p:blipFill>
        <p:spPr>
          <a:xfrm>
            <a:off x="0" y="761998"/>
            <a:ext cx="9144001" cy="46266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88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79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s-CL">
                <a:solidFill>
                  <a:schemeClr val="dk1"/>
                </a:solidFill>
              </a:rPr>
              <a:t>Herramientas</a:t>
            </a:r>
            <a:endParaRPr/>
          </a:p>
        </p:txBody>
      </p:sp>
      <p:grpSp>
        <p:nvGrpSpPr>
          <p:cNvPr id="490" name="Google Shape;490;p79"/>
          <p:cNvGrpSpPr/>
          <p:nvPr/>
        </p:nvGrpSpPr>
        <p:grpSpPr>
          <a:xfrm>
            <a:off x="710484" y="1509745"/>
            <a:ext cx="3114505" cy="2068226"/>
            <a:chOff x="691453" y="1402986"/>
            <a:chExt cx="3114505" cy="2068226"/>
          </a:xfrm>
        </p:grpSpPr>
        <p:pic>
          <p:nvPicPr>
            <p:cNvPr id="491" name="Google Shape;491;p7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691453" y="1402986"/>
              <a:ext cx="3114505" cy="206822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92" name="Google Shape;492;p79"/>
            <p:cNvSpPr/>
            <p:nvPr/>
          </p:nvSpPr>
          <p:spPr>
            <a:xfrm>
              <a:off x="747423" y="1582310"/>
              <a:ext cx="834887" cy="834887"/>
            </a:xfrm>
            <a:prstGeom prst="ellipse">
              <a:avLst/>
            </a:prstGeom>
            <a:solidFill>
              <a:schemeClr val="accent1"/>
            </a:solidFill>
            <a:ln cap="flat" cmpd="sng" w="12700">
              <a:solidFill>
                <a:srgbClr val="42719B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L" sz="36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1</a:t>
              </a:r>
              <a:endParaRPr/>
            </a:p>
          </p:txBody>
        </p:sp>
      </p:grpSp>
      <p:grpSp>
        <p:nvGrpSpPr>
          <p:cNvPr id="493" name="Google Shape;493;p79"/>
          <p:cNvGrpSpPr/>
          <p:nvPr/>
        </p:nvGrpSpPr>
        <p:grpSpPr>
          <a:xfrm>
            <a:off x="1903869" y="3846856"/>
            <a:ext cx="2327931" cy="2374573"/>
            <a:chOff x="5204332" y="1690689"/>
            <a:chExt cx="2327931" cy="2374573"/>
          </a:xfrm>
        </p:grpSpPr>
        <p:grpSp>
          <p:nvGrpSpPr>
            <p:cNvPr id="494" name="Google Shape;494;p79"/>
            <p:cNvGrpSpPr/>
            <p:nvPr/>
          </p:nvGrpSpPr>
          <p:grpSpPr>
            <a:xfrm>
              <a:off x="5204333" y="1690689"/>
              <a:ext cx="2327930" cy="2374573"/>
              <a:chOff x="6207252" y="1975923"/>
              <a:chExt cx="2327930" cy="2374573"/>
            </a:xfrm>
          </p:grpSpPr>
          <p:pic>
            <p:nvPicPr>
              <p:cNvPr id="495" name="Google Shape;495;p79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6582407" y="2397721"/>
                <a:ext cx="1952775" cy="19527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496" name="Google Shape;496;p79"/>
              <p:cNvSpPr/>
              <p:nvPr/>
            </p:nvSpPr>
            <p:spPr>
              <a:xfrm>
                <a:off x="6207252" y="1975923"/>
                <a:ext cx="1701579" cy="922351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97" name="Google Shape;497;p79"/>
            <p:cNvSpPr/>
            <p:nvPr/>
          </p:nvSpPr>
          <p:spPr>
            <a:xfrm>
              <a:off x="5204332" y="2121310"/>
              <a:ext cx="834887" cy="834887"/>
            </a:xfrm>
            <a:prstGeom prst="ellipse">
              <a:avLst/>
            </a:prstGeom>
            <a:solidFill>
              <a:schemeClr val="accent1"/>
            </a:solidFill>
            <a:ln cap="flat" cmpd="sng" w="12700">
              <a:solidFill>
                <a:srgbClr val="42719B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L" sz="36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3</a:t>
              </a:r>
              <a:endParaRPr/>
            </a:p>
          </p:txBody>
        </p:sp>
      </p:grpSp>
      <p:grpSp>
        <p:nvGrpSpPr>
          <p:cNvPr id="498" name="Google Shape;498;p79"/>
          <p:cNvGrpSpPr/>
          <p:nvPr/>
        </p:nvGrpSpPr>
        <p:grpSpPr>
          <a:xfrm>
            <a:off x="5780067" y="1374406"/>
            <a:ext cx="2482605" cy="3684383"/>
            <a:chOff x="5780067" y="1374406"/>
            <a:chExt cx="2482605" cy="3684383"/>
          </a:xfrm>
        </p:grpSpPr>
        <p:pic>
          <p:nvPicPr>
            <p:cNvPr id="499" name="Google Shape;499;p79"/>
            <p:cNvPicPr preferRelativeResize="0"/>
            <p:nvPr/>
          </p:nvPicPr>
          <p:blipFill rotWithShape="1">
            <a:blip r:embed="rId5">
              <a:alphaModFix/>
            </a:blip>
            <a:srcRect b="28733" l="0" r="0" t="35078"/>
            <a:stretch/>
          </p:blipFill>
          <p:spPr>
            <a:xfrm rot="6741213">
              <a:off x="5289097" y="2589129"/>
              <a:ext cx="3467685" cy="125493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00" name="Google Shape;500;p79"/>
            <p:cNvSpPr/>
            <p:nvPr/>
          </p:nvSpPr>
          <p:spPr>
            <a:xfrm>
              <a:off x="5780067" y="1804585"/>
              <a:ext cx="834887" cy="834887"/>
            </a:xfrm>
            <a:prstGeom prst="ellipse">
              <a:avLst/>
            </a:prstGeom>
            <a:solidFill>
              <a:schemeClr val="accent1"/>
            </a:solidFill>
            <a:ln cap="flat" cmpd="sng" w="12700">
              <a:solidFill>
                <a:srgbClr val="42719B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L" sz="36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2</a:t>
              </a:r>
              <a:endParaRPr/>
            </a:p>
          </p:txBody>
        </p:sp>
      </p:grp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80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Pistas (pcb traces)</a:t>
            </a:r>
            <a:endParaRPr/>
          </a:p>
        </p:txBody>
      </p:sp>
      <p:sp>
        <p:nvSpPr>
          <p:cNvPr id="506" name="Google Shape;506;p80"/>
          <p:cNvSpPr txBox="1"/>
          <p:nvPr>
            <p:ph idx="1" type="body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064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s-CL"/>
              <a:t>cut depth (mm)</a:t>
            </a:r>
            <a:endParaRPr/>
          </a:p>
          <a:p>
            <a:pPr indent="-406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s-CL"/>
              <a:t>tool diameter (mm)</a:t>
            </a:r>
            <a:endParaRPr/>
          </a:p>
          <a:p>
            <a:pPr indent="-406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s-CL"/>
              <a:t>number of offsets</a:t>
            </a:r>
            <a:endParaRPr/>
          </a:p>
          <a:p>
            <a:pPr indent="-406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s-CL"/>
              <a:t>offset overlap</a:t>
            </a:r>
            <a:endParaRPr/>
          </a:p>
        </p:txBody>
      </p:sp>
      <p:pic>
        <p:nvPicPr>
          <p:cNvPr id="507" name="Google Shape;507;p8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06925" y="3949775"/>
            <a:ext cx="5008425" cy="200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8" name="Google Shape;508;p8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37725" y="1819962"/>
            <a:ext cx="2364469" cy="2000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81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Contorno (pcb outline)</a:t>
            </a:r>
            <a:endParaRPr/>
          </a:p>
        </p:txBody>
      </p:sp>
      <p:sp>
        <p:nvSpPr>
          <p:cNvPr id="514" name="Google Shape;514;p81"/>
          <p:cNvSpPr txBox="1"/>
          <p:nvPr>
            <p:ph idx="1" type="body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064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s-CL"/>
              <a:t>cut depth (mm)</a:t>
            </a:r>
            <a:endParaRPr/>
          </a:p>
          <a:p>
            <a:pPr indent="-406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s-CL"/>
              <a:t>stock thickness (mm)</a:t>
            </a:r>
            <a:endParaRPr/>
          </a:p>
          <a:p>
            <a:pPr indent="-406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s-CL"/>
              <a:t>tool diameter (mm)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15" name="Google Shape;515;p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99345" y="1825625"/>
            <a:ext cx="2289980" cy="193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6" name="Google Shape;516;p8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06925" y="3949800"/>
            <a:ext cx="5008425" cy="2000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20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p82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s-CL"/>
              <a:t>Evaluación - Medalla Fablab</a:t>
            </a:r>
            <a:endParaRPr/>
          </a:p>
        </p:txBody>
      </p:sp>
      <p:pic>
        <p:nvPicPr>
          <p:cNvPr id="522" name="Google Shape;522;p8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9874" y="2246174"/>
            <a:ext cx="3638601" cy="2611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3" name="Google Shape;523;p8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21714" y="2102512"/>
            <a:ext cx="3793647" cy="28988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27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83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s-CL"/>
              <a:t>Evaluación - Medalla Fablab</a:t>
            </a:r>
            <a:endParaRPr/>
          </a:p>
        </p:txBody>
      </p:sp>
      <p:sp>
        <p:nvSpPr>
          <p:cNvPr id="529" name="Google Shape;529;p83"/>
          <p:cNvSpPr txBox="1"/>
          <p:nvPr/>
        </p:nvSpPr>
        <p:spPr>
          <a:xfrm>
            <a:off x="1281002" y="1690690"/>
            <a:ext cx="1347027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Pistas</a:t>
            </a: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0" name="Google Shape;530;p83"/>
          <p:cNvSpPr txBox="1"/>
          <p:nvPr/>
        </p:nvSpPr>
        <p:spPr>
          <a:xfrm>
            <a:off x="3466933" y="1690689"/>
            <a:ext cx="2606828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Perforaciones</a:t>
            </a: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1" name="Google Shape;531;p83"/>
          <p:cNvSpPr txBox="1"/>
          <p:nvPr/>
        </p:nvSpPr>
        <p:spPr>
          <a:xfrm>
            <a:off x="6417295" y="1698927"/>
            <a:ext cx="1841155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Contorno</a:t>
            </a: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32" name="Google Shape;532;p83"/>
          <p:cNvGrpSpPr/>
          <p:nvPr/>
        </p:nvGrpSpPr>
        <p:grpSpPr>
          <a:xfrm>
            <a:off x="897925" y="4649073"/>
            <a:ext cx="1798481" cy="1194304"/>
            <a:chOff x="691453" y="1402986"/>
            <a:chExt cx="3114505" cy="2068226"/>
          </a:xfrm>
        </p:grpSpPr>
        <p:pic>
          <p:nvPicPr>
            <p:cNvPr id="533" name="Google Shape;533;p83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691453" y="1402986"/>
              <a:ext cx="3114505" cy="206822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34" name="Google Shape;534;p83"/>
            <p:cNvSpPr/>
            <p:nvPr/>
          </p:nvSpPr>
          <p:spPr>
            <a:xfrm>
              <a:off x="747423" y="1582310"/>
              <a:ext cx="834887" cy="834887"/>
            </a:xfrm>
            <a:prstGeom prst="ellipse">
              <a:avLst/>
            </a:prstGeom>
            <a:solidFill>
              <a:schemeClr val="accent1"/>
            </a:solidFill>
            <a:ln cap="flat" cmpd="sng" w="12700">
              <a:solidFill>
                <a:srgbClr val="42719B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L" sz="36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1</a:t>
              </a:r>
              <a:endParaRPr/>
            </a:p>
          </p:txBody>
        </p:sp>
      </p:grpSp>
      <p:grpSp>
        <p:nvGrpSpPr>
          <p:cNvPr id="535" name="Google Shape;535;p83"/>
          <p:cNvGrpSpPr/>
          <p:nvPr/>
        </p:nvGrpSpPr>
        <p:grpSpPr>
          <a:xfrm>
            <a:off x="3916226" y="4376033"/>
            <a:ext cx="1133723" cy="1682545"/>
            <a:chOff x="5780083" y="1374406"/>
            <a:chExt cx="2482590" cy="3684383"/>
          </a:xfrm>
        </p:grpSpPr>
        <p:pic>
          <p:nvPicPr>
            <p:cNvPr id="536" name="Google Shape;536;p83"/>
            <p:cNvPicPr preferRelativeResize="0"/>
            <p:nvPr/>
          </p:nvPicPr>
          <p:blipFill rotWithShape="1">
            <a:blip r:embed="rId4">
              <a:alphaModFix/>
            </a:blip>
            <a:srcRect b="28733" l="0" r="0" t="35078"/>
            <a:stretch/>
          </p:blipFill>
          <p:spPr>
            <a:xfrm rot="6741213">
              <a:off x="5289097" y="2589129"/>
              <a:ext cx="3467685" cy="125493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37" name="Google Shape;537;p83"/>
            <p:cNvSpPr/>
            <p:nvPr/>
          </p:nvSpPr>
          <p:spPr>
            <a:xfrm>
              <a:off x="5780083" y="1804620"/>
              <a:ext cx="1145700" cy="1145700"/>
            </a:xfrm>
            <a:prstGeom prst="ellipse">
              <a:avLst/>
            </a:prstGeom>
            <a:solidFill>
              <a:schemeClr val="accent1"/>
            </a:solidFill>
            <a:ln cap="flat" cmpd="sng" w="12700">
              <a:solidFill>
                <a:srgbClr val="42719B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L" sz="36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2</a:t>
              </a:r>
              <a:endParaRPr/>
            </a:p>
          </p:txBody>
        </p:sp>
      </p:grpSp>
      <p:grpSp>
        <p:nvGrpSpPr>
          <p:cNvPr id="538" name="Google Shape;538;p83"/>
          <p:cNvGrpSpPr/>
          <p:nvPr/>
        </p:nvGrpSpPr>
        <p:grpSpPr>
          <a:xfrm>
            <a:off x="6253676" y="4239676"/>
            <a:ext cx="1771254" cy="1806743"/>
            <a:chOff x="5204332" y="1690689"/>
            <a:chExt cx="2327931" cy="2374573"/>
          </a:xfrm>
        </p:grpSpPr>
        <p:grpSp>
          <p:nvGrpSpPr>
            <p:cNvPr id="539" name="Google Shape;539;p83"/>
            <p:cNvGrpSpPr/>
            <p:nvPr/>
          </p:nvGrpSpPr>
          <p:grpSpPr>
            <a:xfrm>
              <a:off x="5204333" y="1690689"/>
              <a:ext cx="2327930" cy="2374573"/>
              <a:chOff x="6207252" y="1975923"/>
              <a:chExt cx="2327930" cy="2374573"/>
            </a:xfrm>
          </p:grpSpPr>
          <p:pic>
            <p:nvPicPr>
              <p:cNvPr id="540" name="Google Shape;540;p83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6582407" y="2397721"/>
                <a:ext cx="1952775" cy="19527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541" name="Google Shape;541;p83"/>
              <p:cNvSpPr/>
              <p:nvPr/>
            </p:nvSpPr>
            <p:spPr>
              <a:xfrm>
                <a:off x="6207252" y="1975923"/>
                <a:ext cx="1701579" cy="922351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42" name="Google Shape;542;p83"/>
            <p:cNvSpPr/>
            <p:nvPr/>
          </p:nvSpPr>
          <p:spPr>
            <a:xfrm>
              <a:off x="5204332" y="2121310"/>
              <a:ext cx="834887" cy="834887"/>
            </a:xfrm>
            <a:prstGeom prst="ellipse">
              <a:avLst/>
            </a:prstGeom>
            <a:solidFill>
              <a:schemeClr val="accent1"/>
            </a:solidFill>
            <a:ln cap="flat" cmpd="sng" w="12700">
              <a:solidFill>
                <a:srgbClr val="42719B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L" sz="36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3</a:t>
              </a:r>
              <a:endParaRPr/>
            </a:p>
          </p:txBody>
        </p:sp>
      </p:grpSp>
      <p:pic>
        <p:nvPicPr>
          <p:cNvPr id="543" name="Google Shape;543;p8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04838" y="2546450"/>
            <a:ext cx="2214552" cy="1770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544" name="Google Shape;544;p8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564075" y="2546450"/>
            <a:ext cx="2214552" cy="1770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545" name="Google Shape;545;p8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264900" y="2546450"/>
            <a:ext cx="2214552" cy="17701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49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Google Shape;550;p84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s-CL">
                <a:latin typeface="Roboto"/>
                <a:ea typeface="Roboto"/>
                <a:cs typeface="Roboto"/>
                <a:sym typeface="Roboto"/>
              </a:rPr>
              <a:t>Referencias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51" name="Google Shape;551;p84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Roboto"/>
              <a:buChar char="•"/>
            </a:pPr>
            <a:r>
              <a:rPr lang="es-CL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3"/>
              </a:rPr>
              <a:t>https://hackaday.com/2017/08/22/laser-etching-pcbs/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Roboto"/>
              <a:buChar char="•"/>
            </a:pPr>
            <a:r>
              <a:rPr lang="es-CL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4"/>
              </a:rPr>
              <a:t>www.tinkercad.com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Roboto"/>
              <a:buChar char="•"/>
            </a:pPr>
            <a:r>
              <a:rPr lang="es-CL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5"/>
              </a:rPr>
              <a:t>www.library.io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s-CL">
                <a:latin typeface="Roboto"/>
                <a:ea typeface="Roboto"/>
                <a:cs typeface="Roboto"/>
                <a:sym typeface="Roboto"/>
              </a:rPr>
              <a:t>  </a:t>
            </a:r>
            <a:r>
              <a:rPr lang="es-CL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6"/>
              </a:rPr>
              <a:t>www.fritzing.org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s-CL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7"/>
              </a:rPr>
              <a:t>http://www.fablab.uchile.cl/proyectos/220/tutorial-modela-mdx-20-para-fabricacion-de-pcb/</a:t>
            </a:r>
            <a:r>
              <a:rPr lang="es-CL">
                <a:latin typeface="Roboto"/>
                <a:ea typeface="Roboto"/>
                <a:cs typeface="Roboto"/>
                <a:sym typeface="Roboto"/>
              </a:rPr>
              <a:t> 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t/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t/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t/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44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62" name="Google Shape;262;p44"/>
          <p:cNvPicPr preferRelativeResize="0"/>
          <p:nvPr/>
        </p:nvPicPr>
        <p:blipFill rotWithShape="1">
          <a:blip r:embed="rId3">
            <a:alphaModFix/>
          </a:blip>
          <a:srcRect b="0" l="1302" r="0" t="0"/>
          <a:stretch/>
        </p:blipFill>
        <p:spPr>
          <a:xfrm>
            <a:off x="0" y="540450"/>
            <a:ext cx="6320724" cy="4862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44"/>
          <p:cNvPicPr preferRelativeResize="0"/>
          <p:nvPr/>
        </p:nvPicPr>
        <p:blipFill rotWithShape="1">
          <a:blip r:embed="rId4">
            <a:alphaModFix/>
          </a:blip>
          <a:srcRect b="0" l="21446" r="19325" t="0"/>
          <a:stretch/>
        </p:blipFill>
        <p:spPr>
          <a:xfrm>
            <a:off x="5304187" y="540450"/>
            <a:ext cx="3839813" cy="4862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45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69" name="Google Shape;269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91274"/>
            <a:ext cx="9144000" cy="47815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4" name="Google Shape;274;p46"/>
          <p:cNvGrpSpPr/>
          <p:nvPr/>
        </p:nvGrpSpPr>
        <p:grpSpPr>
          <a:xfrm>
            <a:off x="1179153" y="751075"/>
            <a:ext cx="6997971" cy="5544514"/>
            <a:chOff x="1007702" y="702088"/>
            <a:chExt cx="6997971" cy="5544514"/>
          </a:xfrm>
        </p:grpSpPr>
        <p:pic>
          <p:nvPicPr>
            <p:cNvPr id="275" name="Google Shape;275;p46"/>
            <p:cNvPicPr preferRelativeResize="0"/>
            <p:nvPr/>
          </p:nvPicPr>
          <p:blipFill rotWithShape="1">
            <a:blip r:embed="rId3">
              <a:alphaModFix/>
            </a:blip>
            <a:srcRect b="16542" l="0" r="0" t="0"/>
            <a:stretch/>
          </p:blipFill>
          <p:spPr>
            <a:xfrm>
              <a:off x="2442315" y="702088"/>
              <a:ext cx="4128744" cy="413205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Resultado de imagen para fab foundation logo" id="276" name="Google Shape;276;p46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007702" y="5255678"/>
              <a:ext cx="6997971" cy="990924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Google Shape;281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067150"/>
            <a:ext cx="9144001" cy="47237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8"/>
          <p:cNvSpPr txBox="1"/>
          <p:nvPr>
            <p:ph type="title"/>
          </p:nvPr>
        </p:nvSpPr>
        <p:spPr>
          <a:xfrm>
            <a:off x="628650" y="2811504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</a:pPr>
            <a:r>
              <a:rPr lang="es-CL" sz="4800">
                <a:latin typeface="Ubuntu Light"/>
                <a:ea typeface="Ubuntu Light"/>
                <a:cs typeface="Ubuntu Light"/>
                <a:sym typeface="Ubuntu Light"/>
              </a:rPr>
              <a:t>Taller de fabricación de PCB</a:t>
            </a:r>
            <a:endParaRPr sz="4800">
              <a:latin typeface="Ubuntu Light"/>
              <a:ea typeface="Ubuntu Light"/>
              <a:cs typeface="Ubuntu Light"/>
              <a:sym typeface="Ubuntu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mplate FabLab">
  <a:themeElements>
    <a:clrScheme name="Tema d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Template FabLab">
  <a:themeElements>
    <a:clrScheme name="Tema d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